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Mansalva" pitchFamily="2" charset="0"/>
      <p:regular r:id="rId18"/>
    </p:embeddedFont>
    <p:embeddedFont>
      <p:font typeface="More sugar thin" pitchFamily="50" charset="0"/>
      <p:regular r:id="rId19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1D"/>
    <a:srgbClr val="347AB4"/>
    <a:srgbClr val="F3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1:57:57.3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10311 223 3073,'-31'-3'10720,"52"3"-10421,316-12 2307,-283 8-2478,78 5 0,-43 1-88,17-2 278,-127-1-316,0-1 0,-39-10 0,34 7-50,-38-5-1,-60 1-239,-152-7 29,116 13 222,-41-4 66,-17 1 97,-97-17 342,284 20-381,-83-8 84,14 2-54,-107-23 0,160 24-122,-72-3 0,6 1 76,35 0-79,-95 0 0,-97 4 54,125 4-74,-155 4-3,175 12 47,37-2-19,-190 20-21,197-22 5,-137 25 52,161-24-29,-77 4 1,65-8 2,-237-2 4,172-7-3,-1392 2 18,1008 7-63,316 19 52,71-7-41,-553 2 81,488-22-19,-1062 4-84,1223-5 65,-54-9 1,55 5-17,-54-1 0,-406-6 2,107 10 29,124-1-5,83-5-3,140 9-193,29 27 1,-1-7 225,8-15-60,1 0 1,0 1 0,0-1-1,0 1 1,1-1 0,0 1 0,0 0-1,0 0 1,1 0 0,0 0 0,0 0-1,0 8 1,1 3-9,-2 0-1,-6 28 1,4-29 21,1 0 1,-1 30-1,-11 96-2,14-130-1,0-1-1,-1 0 0,-1 1 1,0-1-1,-1 0 1,-7 16-1,-7 24-37,14-38 29,-4 16 5,-6 36 1,-32 165 1,35-48-2,3 105 2,9-203-5,10 45-5,-4-18 32,7-11-27,-12-67-13,9 54 0,2 19 25,19 262 7,-27-327-12,5 68-1,-11-101-4,1-1-1,1 0 0,0 0 0,0 1 1,0-1-1,1 0 0,0 0 0,0 0 0,1 0 1,6 12-1,-7-15-7,0 0 1,0 1-1,0 0 1,-1-1 0,1 1-1,-1 0 1,0 0-1,0 9 1,-1-9 6,1 0 0,-1 0 0,1 0 0,0 0 0,1 0 0,-1 0 0,1-1 0,4 9 0,4 1-5,-7-11 4,0 1-1,0 0 0,-1 0 0,1 0 0,-1 0 0,0 1 1,0-1-1,0 1 0,-1-1 0,1 1 0,0 8 0,-1-6 11,0 0-1,0 1 0,1-1 0,5 13 0,-4-12-1,-1 0 0,1 0 0,-1 0 0,-1 0 0,1 10 0,5 6-30,-6-21 26,1 0 0,-1 0 0,0 0 0,0 0 0,-1 0 0,1 0 0,0 7 233,-1-23-101,3-968 248,12 792-313,-4 77-49,5 14-23,-11 73-2,0-1 1,1-43 0,5-158 61,3 103 2,-13 108-64,1 0-1,1 0 1,0 0-1,1 0 1,0 0-1,8-16 1,7-25-5,-16 48 16,-1 0 0,0-1 0,-1 1 0,1-12 0,2 556-533,12-319 491,0 1 70,-16-162-44,-10 221-21,-1-92 58,8-115-58,2-49 34,0 0 0,1 0 0,1 0 0,0 0 0,9 35-1,7-15-28,-17-36 7,0-4 18,0 1 0,0 0 0,-1-1-1,1 1 1,0-1 0,0 1 0,0 0 0,0-1 0,0 1 0,0-1 0,0 1 0,0 0 0,0-1 0,0 1-1,1-1 1,-1 1 0,0 0 0,0-1 0,1 1 0,-1-1 0,0 1 0,0-1 0,1 1 0,-1-1 0,1 1-1,-1-1 1,0 1 0,1-1 0,-1 0 0,1 1 0,-1-1 0,1 0 0,0 1 0,0-1 1,-1 1-16,0 0 13,0 1 1,0-1-1,0 0 0,0 0 0,0 0 0,0 0 1,1 0-1,-1 0 0,0 1 0,1-1 0,-1 0 0,1 0 1,-1 0-1,1 0 0,0 0 0,-1 0 0,1-1 1,0 1-1,0 0 0,-1 0 0,1 0 0,0-1 1,0 1-1,0 0 0,0-1 0,0 1 0,0-1 1,0 1-1,0-1 0,0 1 0,2-1 0,-2 0 12,-1 0-27,3 0-16,-2 2 28,-1-1 5,0-1-1,1 1 0,-1-1 0,0 1 1,1-1-1,-1 1 0,0-1 0,1 1 1,-1-1-1,1 0 0,-1 1 0,1-1 1,-1 0-1,1 1 0,-1-1 1,1 0-1,-1 1 0,1-1 0,-1 0 1,1 0-1,-1 0 0,1 1 0,0-1 1,-1 0-1,1 0 0,-1 0 0,1 0 1,0 0-1,-1 0 0,1 0 0,0 0 1,-1-1-1,1 1 0,36 7-5,38-6 13,-27 1 11,63-6-1,-54-6-1,-41 6-19,0 1 1,1 0-1,18 1 1,141-1-26,-3-4 51,43 7-42,-215 0 36,-9-1-118,-1 1 65,1-1 1,0 1 0,-1 1 0,1 0 0,0 0 0,0 1 0,0-1-1,0 2 1,0-1 0,0 1 0,-14 8 0,-20 6-131,35-15 142,-17 5-67,1 1 0,-38 19 0,21 1 16,32-22 66,0 0 0,-1-1 0,1 1 1,-1-1-1,0-1 0,0 0 1,-14 4-1,6-3 20,-1-2 1,1 0-1,-1 0 1,0-2-1,-18 0 1,-11-2-23,37-1 8,-1 2 0,1-1 1,-1 2-1,0-1 0,1 1 0,-1 1 0,1 0 0,-21 6 0,18-2 11,-2-1-1,1-1 1,-1 0 0,1-1-1,-26 1 1,-91-1 60,88-3-65,-14 0-142,55 1 131,0 0 0,0 0 1,0 0-1,1 0 0,-1 0 0,0 0 1,1 1-1,-1-1 0,1 1 1,-1-1-1,1 1 0,0-1 1,-1 1-1,1 0 0,0 0 1,0-1-1,0 1 0,0 0 1,0 3-1,1-4-33,0 19-80,0-19 123,0 0 0,0 0 0,1 1 0,-1-1 0,1 0-1,-1 0 1,1 1 0,-1-1 0,1 0 0,-1 0 0,1 0 0,0 0 0,0 0 0,0 0 0,-1 0 0,1 0-1,0 0 1,0 0 0,0 0 0,1-1 0,-1 1 0,0 0 0,0-1 0,0 1 0,0-1 0,1 1 0,-1-1-1,0 0 1,0 1 0,1-1 0,-1 0 0,0 0 0,3 0 0,54-1 165,-37 0-104,-6 0-7,0-1 0,-1-1 0,1 0 0,-1-1 0,0-1 0,0 0-1,22-11 1,18-7 104,44-5-97,-80 24-49,11-3-11,-1 1-1,1 1 1,33 0 0,101-1 92,-87 4-93,82 4-4,-73 9 19,-35-4 5,60 1 0,-107-8-22,1-1 3,-1 2 0,0-1 0,1 0 0,-1 1 0,1-1-1,-1 1 1,0 0 0,0 0 0,4 2 0,-3-1 151,-16-2-104,-384-9-193,-5 9-108,380 1 237,-1 1 0,1 2 1,-26 6-1,-8 2 16,37-7-16,0 1 0,1 0 0,-24 12 0,25-10 24,-57 13 0,29-11 0,41-9-27,3-1 34,-1 0-4,-2 0-22,-76 0 147,79 0-131,-36 0 66,35 0-73,0 0-1,0 0 1,0 0-1,0 0 0,0 0 1,0 0-1,1 0 1,-1 0-1,0 0 1,0-1-1,0 1 0,0 0 1,0 0-1,1-1 1,-1 1-1,0-1 1,0 1-1,0-1 1,1 1-1,-1-1 0,0 1 1,1-1-1,-1 0 1,0 1-1,1-1 1,-1 0-1,1 1 0,-1-1 1,1 0-1,-1 0 1,1 0-1,0 1 1,-1-1-1,1 0 0,0 0 1,0 0-1,0 0 1,-1 0-1,1 0 1,0 1-1,0-1 0,1-1 1,-6-10 24,-1-8 17,6 19-61,39 18-485,-16-13 493,-19-3 15,0-1-1,0 1 1,-1 0-1,1 0 1,0 0-1,-1 0 0,1 0 1,-1 1-1,7 3 1,-5-2 2,0-1 0,0 0 0,1-1 1,-1 1-1,1-1 0,-1 0 0,1-1 0,-1 1 1,1-1-1,-1 0 0,1 0 0,5-2 1,6 2 0,28 0 23,-27 2 2,0-1 0,1-2 1,-1 0-1,0 0 0,0-2 0,0 0 0,0-1 1,23-9-1,39-7 27,-53 11-16,48-9 0,3 0 39,12 2 19,-20 5-85,0 3 0,0 3 0,100 5 0,-70 1-16,-47 2 8,93 17 0,-65-7 13,241 25-23,-223-30 56,146-7 0,-108-3-34,88-9 11,0 0 7,-119 12-38,195-8-8,-131 2 24,-28 3-24,257-27 19,-357 26 3,292-14-15,484 4-111,-592 11 132,279 7-10,-233 18 14,-13 6 0,-202-26-16,-43-3-10,0 1 0,0 0 0,0 0 0,0 2 1,15 4-1,1 1 6,0-2 0,0 0-1,46 1 1,28 5 10,-3-6-22,364 18 6,5-18-22,666-9 88,-818 19-67,-313-16 9,304 9 17,-154 11-57,-116-15 32,1-2 0,65-3 0,-41-1-54,-53 1 62,8 0-3,0 0-1,0-1 1,0-1-1,35-8 1,19 4-14,-44 4-12,13-3 36,-29 1-9,1 0 1,0 1 0,28-2-1,-38 4-6,-2 0-1,0-1 0,0 1 0,0 0 0,0 0 0,0 0 1,1 0-1,-1 1 0,0-1 0,1 1 0,-1-1 0,0 1 1,1 0-1,-1 0 0,1 0 0,-1 0 0,3 1 1,4-1-12,-8 0 46,0-1-34,1-1 0,-1 1 0,1 0-1,0 0 1,0 1 0,-1-1 0,1 0-1,0 0 1,0 1 0,0-1 0,0 1 0,0 0-1,0 0 1,0-1 0,0 1 0,0 1-1,3-1 1,16-10 18,6 3-2,4-2-22,-19 8 5,1 0 0,-1 0 1,0-1-1,0-1 0,13-5 1,-18 6 9,0 1 0,0-1 1,1 1-1,11 0 1,-17 1-12,1 1 1,-1-2 0,0 1-1,0 0 1,1 0-1,-1-1 1,0 1-1,0-1 1,1 0-1,-1 1 1,0-1-1,0 0 1,0-1 0,0 1-1,0 0 1,2-2-1,37-1-28,-13 0 31,1 1 0,-1 1 0,42 4 0,-17-1-30,218-1-11,-257 1 43,0 0-1,0 1 1,21 7 0,-22-6-1,1 0 0,0 0 0,22 1-1,113 5 36,-22-2-16,290-4 304,-415-5-307,0 0 0,0 0 0,-1 0 0,1 0 1,-1 0-1,0 0 0,1 0 0,-1-1 0,1-2 0,0 0 1,36-59-10,-28 44-7,2 0-1,1 0 1,15-18 0,-20 29 35,-1-1 1,0-1-1,7-14 0,8-12 37,-16 24-33,0 0-1,0 0 1,-1-1 0,-1 0-1,4-19 1,0 4-1,1-32 79,-9 51-114,1 0 1,1 0 0,-1 0-1,1 0 1,1 0 0,0 0 0,6-12-1,-5 13 24,-1-1 0,0 1 1,-1-1-1,0 0 0,0 0 0,-1 0 0,0 0 0,-1-11 0,6-42 127,-4 46-121,0 0 0,-1 0-1,-1 0 1,-2-18 0,0-12 8,2 35-42,0-6-2,0 0 0,-1 0 1,0 0-1,-2 0 0,-7-29 0,3 20 10,2 0 1,2 0 0,0 0 0,2-1 0,0 0 0,5-27-1,-2-18-29,-2-1109 112,-1 1168-99,-1 0-1,0 1 1,-1-1-1,0 1 0,-7-18 1,-1-5-32,-4-24 49,13 53-3,-1-1 1,0 0-1,-1 1 1,-6-11 0,4 6-21,-24-21-86,24 28 91,0 1 1,0 0-1,0 0 1,0 1-1,-1 0 1,1 0-1,-1 0 1,0 1-1,-14-3 1,-6 0-66,-37-1 0,2 1 26,-79-8 65,126 11-8,-14-1-2,0-2 0,0-1 0,-35-11 0,51 12-8,-1 1 0,0 0-1,0 1 1,0 0 0,-25-1 0,-84-12 2,113 15 3,-1 0 1,0-1-1,-19-5 1,19 4-2,1 0 1,0 1-1,-22-2 1,24 4-4,-1-1 0,1-1 0,-1 1 0,-9-4 0,9 2-1,0 1 1,1 0-1,-1 1 0,-12-1 0,-157-5-59,-179 7 45,293 7 21,6-1-18,-112 7 48,-158-3-78,-564-10 88,684 3-34,106 4 0,-994-7-609,1075 1 339,1 2 1,-1 0-1,-23 7 0,3 0 3,-43 5-2047,-2-4-1,-148 1 1,139-12-2283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4:05:23.0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9 353 7764,'0'0'5722,"-1"0"-5661,1 0 0,0 0 0,-1 0 0,1 0 0,-1 0 0,1 0 0,0-1 0,-1 1 0,1 0 0,0 0 0,-1-1-1,1 1 1,0 0 0,-1 0 0,1-1 0,0 1 0,0 0 0,-1-1 0,1 1 0,0 0 0,0-1 0,0 1 0,-1-1 0,1 1 0,0 0 0,0-1 0,0 1 0,0-1 0,0 1-1,0 0 1,0-1 0,0 1 0,0-1 0,0 1 0,0 0 0,0-1 0,0 1 0,0-1 0,0 1 0,0 0 0,1-1 0,-1 1 0,0-1 0,0 1 0,0 0 0,1-1-1,-1 1 1,0 0 0,0-1 0,1 1 0,12-10-57,-1 2 0,1-1 0,0 2 0,1 0 0,0 0 0,17-4 1,-6 0 1,-2 2-14,0 1-1,1 1 1,0 1 0,39-5-1,-50 9-5,1 1 0,-1 1-1,0 0 1,0 1-1,1 0 1,-1 1 0,0 1-1,0 0 1,0 0-1,14 7 1,19 14-14,-34-17 30,1 0 0,0-1 1,0 0-1,0-1 0,0-1 0,1 0 1,0 0-1,0-2 0,25 3 1,-24-5 15,0 0 0,0-1 1,1-1-1,-1 0 1,-1-1-1,1-1 0,0 0 1,-1-1-1,22-10 1,6-6 16,149-69-70,-166 81 13,0 1 0,0 1 0,0 2 0,1 0-1,0 2 1,32-1 0,-41 4 4,16 0 19,-1 0 0,1 2 0,61 13 1,-46-2 36,1-2 0,1-2 0,99 6 0,-117-15-27,-3 1-3,-1-1 0,0-1 0,0-1 0,0-2 0,0-1-1,30-9 1,-16-2-30,-13 5-18,56-15 0,-76 24 23,1 1 0,0 0-1,0 0 1,0 1-1,-1 0 1,1 0-1,0 1 1,0 1 0,-1 0-1,12 3 1,-2 1 35,1-1 1,-1-1-1,1-1 1,-1-1-1,1 0 1,0-2-1,0 0 1,0-1-1,25-5 1,14-6-10,98-35-1,-122 35-39,-3 4 61,2 2 0,-1 1 1,1 1-1,-1 2 1,1 2-1,35 3 0,-30-1 13,1-2 0,-1-1 0,70-11 0,-54 0-95,1 2 0,0 4 0,71-1 0,185 7 180,-301 1-132,-1 0 1,-1 1-1,1 0 1,0 1 0,0 0-1,14 6 1,-14-4 6,1-2 0,-1 1 0,1-1 0,0-1 0,18 3 0,211-15 147,-181 6-137,163 3-61,-199 4 62,-1 1-1,0 0 1,0 2-1,0 0 1,28 13-1,-25-9 11,1-1 0,0-1-1,34 5 1,-37-10-17,2-1-1,-1-1 1,0-1-1,0-1 1,0-1-1,0-1 1,0-2 0,-1 0-1,0-1 1,34-14-1,-51 17-11,119-46-251,-109 45 247,-1-1 0,1 2 0,0 0-1,1 1 1,-1 1 0,20 1 0,-30 1 44,0 1 0,-1 0 0,1 0 1,-1 0-1,1 0 0,-1 1 0,0 0 1,0 0-1,0 1 0,0 0 0,-1-1 0,0 1 1,5 6-1,33 23 181,-28-26-181,0 0 0,1-1 0,0-1 0,0 0 0,1-1 0,-1 0 0,27 1 0,114-3-42,-88-3-135,48 3-122,165-7 419,-230-2-163,62-17 1,-74 14-4,0 2 0,1 1 0,57-1 0,624 8 361,-677-2-342,57-10 1,-55 5 22,58 0 1,210 16 352,-263-8-335,113 9-37,-136-7 17,-1 2 1,1 1-1,50 19 0,-56-17 39,0-1 0,1-1 0,0-1-1,0-1 1,0-1 0,1-1-1,28-1 1,-21-1-89,1-2 0,-1-1 1,0-2-1,34-9 0,-24 7 24,0 1-1,0 3 1,0 1-1,41 3 1,-16 0 11,-30 2 26,0 1 1,-1 1-1,1 2 1,39 14-1,-40-11 0,1-1-1,0-1 1,0-2-1,44 1 1,-56-6-429,1-2 1,0-1-1,-1 0 0,1-2 1,-1-1-1,0-1 1,0-1-1,41-18 0,25-22-6502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4:08:21.7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656 375 6643,'0'0'2911,"-14"-20"-1956,-43-62-72,54 79-736,0-1 0,1 1 0,-1 0 0,0 0 0,0 0 0,-1 0-1,1 0 1,-1 1 0,1-1 0,-1 1 0,0 0 0,0 0 0,0 1 0,0-1 0,0 1 0,0 0 0,0 0 0,-1 0 0,1 0 0,0 1 0,-1 0 0,1 0 0,0 0 0,-1 0-1,1 1 1,-6 1 0,-15 0 995,24-2-1033,4 0-162,114 1 49,4 1 3,1-5 1,139-22 0,388-58 93,403 3 67,-338 34-115,-681 46-50,402 19-14,226 30 35,170-49 16,-411 32-32,-120-4-34,91-13 67,207 15-21,501 16 9,-919-42-37,-1 9-1,307 61 0,-226-24 39,305 17 1,-284-36 42,-236-25-2,-19-3-39,49 7 23,82 20 0,-124-21-37,131 41-12,-148-43 10,1 0 0,-1 1 0,0 1 0,-1 0 0,0 2 0,0-1 0,17 18 0,98 121 231,-10-10-57,-85-100-166,0 1 1,-3 1-1,-1 2 0,-3 1 1,-1 1-1,-2 1 0,-3 2 1,32 94-1,72 358 28,-16-48 51,192 355 299,-119-352-211,-31 10-40,24 451-24,-86-375-84,41-7-24,67 9 35,-29-86-14,-15 73-9,-130-415-14,-4 0 0,7 200 0,-26-272 0,-4 446 30,-5-423-31,-24 101 0,18-103 23,-11 107 0,16 222 519,5-112-521,0-168 194,-5-1 0,-26 121 0,30-211-178,-30 122 184,27-119-205,-1 0 0,-2-1 1,-21 39-1,-99 138 120,104-167-121,-1-1 0,-1-1-1,-53 44 1,-10-4-43,-3-5 1,-178 95-1,134-94-76,-228 77 0,-714 189 141,593-179-112,-57 16-132,-966 244 100,682-176-96,-51-27 270,337-98 31,-33 5 68,447-99-150,-147 2 0,-131-17-68,291-5 56,26-3-10,1-4 1,-134-27-1,-169-62 1,329 79 0,-10-3-7,0-3 0,1-4-1,2-2 1,0-4-1,-118-76 1,155 85 3,1-2 1,1-2-1,2-1 0,0-1 1,-29-42-1,-107-178-4,33 44 6,-5 30 0,-32-47-58,136 169 50,3-2 0,-28-70 1,-33-125-29,36 95 36,-103-215-23,-2-2-1,128 286 20,-154-387-10,-32-63 18,171 399-1,-55-282 0,18-166-15,-8-54-7,-57 70-33,5 27-143,126 444 149,-11-65 3,-62-194 0,22 157 21,-36-115-12,78 221 30,-19-133-1,11-57-8,-9-67 24,22 185-28,-1-289 0,44-92-19,-1 376 36,14-225-63,-31 306 63,-1 39 18,-8-93 1,-26-31-47,14-270-5,20 415 22,1 1-1,2-1 0,8-29 0,2-16-10,43-256 24,-24 201-20,-10 48 5,16-16-82,15-39 105,-50 122-12,39-100-75,-37 102 63,0 1 0,1-1 0,0 2 0,1-1 0,1 1 0,12-13 0,57-47-1206,156-114 1,-8 40-6699,-147 97 2127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4:08:30.7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75 532 3810,'0'0'2436,"-5"0"-1954,-34 0 800,8 0 3047,39-5-3849,35-16-387,0 2-1,54-16 0,101-20-75,-119 34 12,119-27 59,364-39 0,-467 78-75,0-4-1,-1-4 1,122-40 0,-154 36-4,121-38 21,-146 50-27,0 1-1,1 2 0,41-2 0,-13 6 9,188-16 7,-199 11-2,-1 3 0,0 1 0,78 8 0,-72 8-16,-47-9 1,0-1-1,0-1 1,0 0-1,15 1 1,241 5 68,-204-4 601,74-8-1,190-2-524,-224 7-2493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4:08:31.3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75 16 5683,'0'0'6381,"0"-1"-6358,0 1 0,0 0 0,0 0 0,0 0 0,0-1 0,0 1-1,0 0 1,0 0 0,0-1 0,0 1 0,0 0 0,0 0 0,0 0 0,0-1 0,0 1-1,0 0 1,0 0 0,0-1 0,0 1 0,0 0 0,0 0 0,0-1 0,0 1 0,0 0 0,0 0-1,0 0 1,1-1 0,-1 1 0,0 0 0,0 0 0,0 0 0,0 0 0,1-1 0,-1 1-1,0 0 1,0 0 0,0 0 0,1 0 0,-1 0 0,0 0 0,0 0 0,1-1 0,10-1 232,0 0 0,0 1 0,0 0 0,1 0 0,-1 1 0,0 1 0,19 3 1,-22-2-213,0 1 1,-1 0 0,0 1 0,0-1 0,0 1 0,0 1 0,-1-1-1,1 1 1,8 10 0,20 12 78,0-6-93,1-2 1,1-2-1,0-1 0,46 13 1,-80-28-7,1 0 0,0 0 1,-1 1-1,1 0 1,-1 0-1,0 0 1,6 4-1,-8-5 7,-1 0 1,1-1-1,0 1 0,-1 0 0,1 0 0,-1 0 0,1-1 0,-1 1 0,1 0 1,-1 0-1,1 0 0,-1 0 0,0 0 0,1 0 0,-1 0 0,0 0 1,0 0-1,0 0 0,0 0 0,0 0 0,0 0 0,0 0 0,0 0 1,-1 0-1,1 0 0,0 0 0,0 0 0,-1 0 0,1 0 0,-1 0 0,1 0 1,-1 0-1,1-1 0,-1 1 0,-1 1 0,-3 4 21,0-1 0,-1 0 0,0-1 0,0 1 0,0-1 0,-10 5 0,-10 7 16,-30 22-45,-318 233-617,342-249-2537,7-16-2876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5750 125 3073,'-17'-2'10720,"29"2"-10421,176-7 2307,-158 5-2478,43 2 0,-23 1-88,9-1 278,-71 0-316,1-1 0,-23-6 0,20 4-50,-22-2-1,-33 0-239,-85-4 29,65 7 222,-23-2 66,-10 1 97,-54-10 342,159 11-381,-47-4 84,9 1-54,-61-13 0,90 14-122,-40-2 0,3 0 76,19 0-79,-52 1 0,-55 1 54,70 4-74,-86 1-3,97 7 47,21-2-19,-106 12-21,110-12 5,-77 13 52,91-13-29,-44 3 1,36-6 2,-131 0 4,95-4-3,-776 1 18,562 4-63,176 10 52,40-3-41,-308 1 81,272-13-19,-593 3-84,682-3 65,-29-5 1,30 3-17,-30-2 0,-227-2 2,61 5 29,68 1-5,46-5-3,79 6-193,16 15 1,-1-3 225,5-10-60,0 1 1,1 0 0,-1 0-1,1 0 1,-1 1 0,1-1 0,0 0-1,0 0 1,1 1 0,-1-1 0,1 0-1,-1 6 1,1 0-9,-1 0-1,-4 16 1,3-16 21,0 0 1,0 17-1,-6 53-2,7-72-1,0-1-1,0 0 0,0 0 1,-1 1-1,0-1 1,-4 9-1,-5 14-37,10-22 29,-4 9 5,-3 20 1,-17 93 1,18-28-2,3 59 2,5-113-5,5 25-5,-2-11 32,4-5-27,-7-37-13,5 29 0,1 11 25,11 147 7,-15-184-12,2 39-1,-5-57-4,0 1-1,0-1 0,0 0 0,1 0 1,0 0-1,0 0 0,0 0 0,0 0 0,1-1 1,3 8-1,-4-9-7,0 1 1,0-1-1,0 1 1,0 0 0,0-1-1,-1 1 1,1 0-1,0 5 1,-1-6 6,0 1 0,0 0 0,1 0 0,0-1 0,-1 1 0,1 0 0,0-1 0,3 6 0,1-1-5,-3-5 4,-1 0-1,1 1 0,-1-1 0,1 0 0,-1 0 0,0 1 1,0-1-1,0 1 0,0-1 0,0 1 0,0 4 0,0-3 11,-1 0-1,1 0 0,0 0 0,3 7 0,-3-6-1,1-1 0,-1 1 0,0-1 0,0 1 0,0 5 0,3 3-30,-3-11 26,-1-1 0,1 1 0,0 0 0,-1 0 0,0-1 0,1 1 0,-1 3 233,0-12-101,2-540 248,6 442-313,-1 42-49,1 9-23,-4 40-2,-2-1 1,1-23 0,4-89 61,1 58 2,-8 60-64,1 0-1,1 0 1,-1 0-1,2 0 1,-1 1-1,5-10 1,3-14-5,-8 27 16,-1 0 0,0-1 0,0 1 0,0-6 0,1 309-533,7-178 491,0 1 70,-9-90-44,-6 123-21,0-51 58,5-65-58,0-27 34,0 0 0,1 0 0,1 0 0,0 1 0,4 18-1,5-7-28,-10-21 7,-1-2 18,1 1 0,0-1 0,0 0-1,0 1 1,0-1 0,0 0 0,0 1 0,0-1 0,0 0 0,0 1 0,0-1 0,0 0 0,0 1 0,0-1-1,0 0 1,0 1 0,0-1 0,1 0 0,-1 0 0,0 1 0,0-1 0,0 0 0,0 1 0,1-1 0,-1 0-1,0 0 1,0 1 0,1-1 0,-1 0 0,0 0 0,0 0 0,1 1 0,0-1 0,-1 0 1,0 1-16,0-1 13,0 1 1,0 0-1,0-1 0,0 1 0,0 0 0,0-1 1,0 1-1,0-1 0,1 1 0,-1 0 0,0-1 0,0 1 1,1-1-1,-1 1 0,0-1 0,1 1 0,-1-1 1,1 1-1,-1-1 0,1 1 0,-1-1 0,1 1 1,-1-1-1,1 0 0,-1 1 0,1-1 0,-1 0 1,1 1-1,0-1 0,-1 0 0,2 0 0,-2 0 12,0 0-27,2 0-16,-2 1 28,0 0 5,1-1-1,-1 0 0,0 1 0,0-1 1,0 0-1,0 0 0,1 1 0,-1-1 1,0 0-1,0 0 0,1 1 0,-1-1 1,0 0-1,1 0 0,-1 0 1,0 0-1,0 1 0,1-1 0,-1 0 1,0 0-1,1 0 0,-1 0 0,0 0 1,1 0-1,-1 0 0,0 0 0,1 0 1,-1 0-1,0 0 0,1 0 0,-1 0 1,0 0-1,1 0 0,19 3-5,22-2 13,-15 0 11,35-3-1,-30-4-1,-23 4-19,0 1 1,0-1-1,10 1 1,80-1-26,-2-2 51,23 4-42,-120 0 36,-4 0-118,-1-1 65,0 1 1,1 0 0,-1 1 0,0-1 0,1 1 0,-1 0 0,1 0-1,-1 0 1,1 0 0,0 1 0,-9 4 0,-10 3-131,19-7 142,-9 2-67,0 0 0,-21 11 0,11 1 16,19-13 66,0 0 0,-1 1 0,0-2 1,0 1-1,0 0 0,0-1 1,-8 2-1,4-1 20,-1-1 1,0 0-1,0-1 1,0 0-1,-10-1 1,-6-1-23,20 1 8,0-1 0,0 1 1,0 0-1,0 1 0,1-1 0,-1 1 0,0 0 0,-11 4 0,9-2 11,0 0-1,0-1 1,0 0 0,0 0-1,-14 1 1,-52-2 60,51-1-65,-9 0-142,31 0 131,0 1 0,0-1 1,0 1-1,0 0 0,0-1 0,0 1 1,0 0-1,0 0 0,0-1 1,0 1-1,1 0 0,-1 0 1,0 0-1,1 0 0,-1 0 1,1 0-1,-1 0 0,1 0 1,-1 2-1,1-3-33,0 11-80,0-10 123,0 0 0,0-1 0,0 1 0,0 0 0,1 0-1,-1-1 1,0 1 0,1 0 0,-1-1 0,0 1 0,1-1 0,-1 1 0,1 0 0,-1-1 0,1 1 0,-1-1-1,1 1 1,-1-1 0,1 1 0,-1-1 0,1 0 0,0 1 0,-1-1 0,1 0 0,0 1 0,-1-1 0,1 0-1,0 0 1,-1 0 0,1 0 0,0 1 0,0-1 0,0 0 0,32-1 165,-21 0-104,-4 1-7,0-1 0,0-1 0,1 0 0,-1 0 0,-1 0 0,1-1-1,12-6 1,10-4 104,25-3-97,-45 14-49,6-2-11,0 1-1,0 0 1,19 0 0,55 0 92,-47 2-93,45 2-4,-41 5 19,-19-2 5,34 0 0,-61-4-22,1 0 3,0 0 0,0 0 0,0 0 0,0 1 0,0-1-1,-1 0 1,1 1 0,0 0 0,2 0 0,-2 1 151,-9-2-104,-213-6-193,-4 6-108,212 1 237,0 0 0,0 1 1,-14 4-1,-5 1 16,21-5-16,0 1 0,1 1 0,-14 6 0,14-6 24,-32 8 0,17-6 0,22-6-27,2 0 34,0 0-4,-2 0-22,-42 0 147,44 0-131,-20 0 66,19 0-73,1 0-1,-1 0 1,1 0-1,-1 0 0,1 0 1,-1 0-1,1 0 1,-1 0-1,1 0 1,-1 0-1,1 0 0,-1 0 1,1 0-1,-1-1 1,1 1-1,-1 0 1,1 0-1,-1-1 1,1 1-1,0 0 0,-1-1 1,1 1-1,-1 0 1,1-1-1,0 1 1,0 0-1,-1-1 0,1 1 1,0-1-1,0 1 1,-1-1-1,1 1 1,0-1-1,0 1 0,0-1 1,0 1-1,-1-1 1,1 1-1,0-1 1,0 1-1,0-1 0,0 0 1,-2-5 24,-2-5 17,4 10-61,23 10-485,-11-6 493,-10-3 15,1 0-1,-1 1 1,0-1-1,0 1 1,0-1-1,0 1 0,0 0 1,0 0-1,3 2 1,-2-2 2,0 0 0,0 0 0,0 0 1,0 0-1,0 0 0,0-1 0,0 1 0,0-1 1,0 0-1,0 0 0,0 0 0,4-1 1,2 1 0,16 0 23,-15 1 2,0-1 0,1 0 1,-1 0-1,0-1 0,0-1 0,0 0 0,0 0 1,13-5-1,21-4 27,-29 6-16,27-5 0,2 0 39,6 1 19,-11 3-85,0 1 0,0 2 0,56 3 0,-39 1-16,-26 1 8,51 9 0,-36-4 13,134 14-23,-123-16 56,80-5 0,-60-1-34,50-5 11,0 0 7,-67 6-38,109-4-8,-74 2 24,-14 1-24,142-16 19,-198 16 3,162-9-15,270 3-111,-330 6 132,155 4-10,-129 10 14,-7 3 0,-114-15-16,-23-1-10,0 1 0,0-1 0,0 1 0,0 1 1,8 2-1,0 0 6,1 0 0,0-1-1,26 1 1,14 2 10,0-2-22,202 9 6,3-10-22,371-4 88,-455 10-67,-175-9 9,169 5 17,-86 6-57,-64-8 32,1-2 0,35-1 0,-22 0-54,-30 0 62,4 0-3,1 0-1,0-1 1,-1 0-1,20-4 1,11 1-14,-25 3-12,8-2 36,-17 1-9,1 0 1,0 0 0,15-1-1,-21 3-6,-1-1-1,0 0 0,0 1 0,1-1 0,-1 1 0,0-1 1,0 1-1,1-1 0,-1 1 0,0 0 0,1-1 0,-1 1 1,0 0-1,1 0 0,-1 0 0,0 0 0,2 1 1,2-1-12,-5 0 46,1-1-34,0 0 0,0 1 0,0-1-1,0 1 1,0-1 0,0 1 0,0-1-1,0 1 1,0 0 0,0-1 0,0 1 0,0 0-1,1 0 1,-1 0 0,0 0 0,0 0-1,2 0 1,9-5 18,2 1-2,4-1-22,-11 4 5,0 1 0,-1-1 1,1 0-1,0-1 0,7-2 1,-10 3 9,0 0 0,0 0 1,0 1-1,7-1 1,-10 1-12,0 0 1,0 0 0,1 0-1,-1 0 1,0 0-1,0-1 1,1 1-1,-1 0 1,0-1-1,0 1 1,0-1-1,1 1 1,-1-1 0,0 1-1,0-1 1,1-1-1,21 0-28,-7 0 31,0 0 0,0 1 0,23 2 0,-10-1-30,122 0-11,-143 1 43,0 0-1,0 0 1,11 4 0,-11-3-1,-1-1 0,1 1 0,12 0-1,63 3 36,-12-1-16,162-2 304,-232-3-307,0 0 0,0 0 0,0-1 0,-1 1 1,1 0-1,0 0 0,0 0 0,-1-1 0,1-1 0,1 1 1,19-34-10,-15 25-7,0-1-1,1 1 1,9-10 0,-12 16 35,0-1 1,0 1-1,4-10 0,4-5 37,-8 13-33,-1-1-1,0 1 1,0-1 0,0 1-1,1-12 1,0 3-1,1-18 79,-4 28-114,-1 1 1,1-1 0,0 1-1,0-1 1,0 1 0,1-1 0,3-6-1,-3 7 24,0-1 0,0 1 1,-1-1-1,0 1 0,0-1 0,0 1 0,-1-1 0,0-6 0,3-23 127,-1 26-121,-1 0 0,-1-1-1,0 1 1,-1-11 0,0-6 8,1 19-42,0-3-2,0 0 0,0 0 1,-1 0-1,-1 0 0,-4-16 0,3 11 10,0 0 1,1-1 0,1 1 0,0 0 0,1-1 0,2-14-1,-1-11-29,-1-619 112,-1 653-99,0-1-1,0 1 1,0-1-1,-1 1 0,-4-11 1,0-2-32,-2-13 49,6 29-3,1-1 1,-1 1-1,0 0 1,-3-6 0,1 3-21,-13-11-86,14 15 91,0 1 1,-1 0-1,1 0 1,-1 0-1,1 0 1,-1 0-1,0 1 1,0 0-1,-7-2 1,-4 0-66,-21 0 0,2 0 26,-45-4 65,70 6-8,-7-1-2,0-1 0,0 0 0,-20-7 0,29 7-8,-1 1 0,0 0-1,1 0 1,-1 1 0,-14-1 0,-47-8 2,64 10 3,-1-1 1,0 0-1,-11-3 1,11 2-2,0 1 1,0 0-1,-11-1 1,12 1-4,0 1 0,1-1 0,-1 0 0,-5-2 0,5 2-1,0 0 1,0 0-1,0 0 0,-7 0 0,-87-3-59,-100 4 45,163 4 21,4 0-18,-63 3 48,-87-2-78,-316-5 88,382 2-34,59 2 0,-554-4-609,599 0 339,1 2 1,-1 0-1,-12 4 0,1-1 3,-24 3-2047,-1-2-1,-83 1 1,79-7-2283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296 320 4834,'0'0'3559,"0"-4"-3183,-2-14 265,-3 1 1753,4 16-2218,0 0-1,1 0 0,-1-1 0,1 1 0,-1 0 1,1 0-1,0-1 0,0 1 0,-1 0 0,1-3 1,0 1-143,1 1 1,-1-1 0,1 0 0,-1 0-1,1 1 1,0-1 0,0 0 0,0 1-1,0-1 1,1 1 0,-1-1 0,1 1 0,1-3-1,5-3 105,-1-1 1,10-7-1,3-2-46,-10 8-89,-6 6 2,1 0 0,-1-1 0,0 1-1,-1-1 1,6-8 0,-9 13 0,0-1 1,0 1 0,1 0-1,-1 0 1,0-1 0,0 1-1,0 0 1,0 0 0,0-1-1,0 1 1,0 0 0,0 0-1,-1-1 1,1 1 0,0 0-1,0 0 1,0-1 0,0 1-1,0 0 1,0 0 0,0-1-1,-1 1 1,1 0 0,0 0-1,0 0 1,0-1 0,0 1-1,-1 0 1,1 0-1,0 0 1,0 0 0,0 0-1,-1-1 1,1 1 0,0 0-1,0 0 1,-1 0 0,1 0-1,0 0 1,0 0 0,-1 0-1,1 0 1,0 0 0,0 0-1,-1 0 1,1 0 0,0 0-1,0 0 1,-1 0 0,-18 0-35,14 1 44,-7 0-29,1 0 1,-1 1-1,1 1 0,0 0 1,0 0-1,-13 7 0,-65 34-43,59-29 63,-70 33-59,99-46 171,13-8 31,157-129-229,-101 77-160,-58 51 204,0-1 0,0 2 1,0-1-1,15-5 0,-23 10 25,-2 2 17,-2 0-94,-5 1 78,1 0 1,0 0 0,0 1-1,0 0 1,0 0 0,0 0-1,-10 7 1,0-2 4,-112 58 7,-1 0 398,136-66 9,23-8-371,50-23 1,-43 16-39,43-23-37,3-1 15,-81 39 23,6 0-23,-7 1 3,-3 0-85,-4 1 64,0-1 1,0 2-1,0-1 0,0 1 0,0 0 0,-9 5 0,-1-1 26,-176 59 70,163-57 240,44-12-349,-1-1 1,1 0-1,19-10 0,-1 1-54,-5 2 39,47-17-67,-64 25 54,1 1 0,-1 1 0,1 0 0,22-1 0,-44 12-207,-6 2 401,-1 0 1,0 0-1,-23 9 1,1-1 336,39-19-444,0 0 0,0 0 0,0 1 0,1-1 0,-1 0-1,0 0 1,0 0 0,0 0 0,0 0 0,0 0 0,0 0-1,0 0 1,0 0 0,0 0 0,0 0 0,0 0 0,0 0-1,0 0 1,0 0 0,0 0 0,0 0 0,0 0 0,0 0-1,0 0 1,0 0 0,0 0 0,0 0 0,0 1 0,0-1-1,0 0 1,0 0 0,0 0 0,0 0 0,0 0 0,0 0-1,0 0 1,0 0 0,0 0 0,0 0 0,0 0 0,0 0-1,0 0 1,0 0 0,0 0 0,0 0 0,0 0 0,0 1-1,0-1 1,0 0 0,0 0 0,0 0 0,0 0 0,0 0-1,0 0 1,0 0 0,0 0 0,0 0 0,0 0 0,0 0-1,-1 0 1,1 0 0,10 1 68,12-2-101,-1-2 35,1-1 1,-1-1 0,21-8 0,41-9 65,-70 20-74,-12 2 61,-2 0-93,-13 0 53,0 1-1,0 1 1,0 0-1,-13 5 1,-54 20 258,40-13-252,48-16 123,57-22-82,-3-13-88,-47 28-31,0 0-1,1 1 1,-1 0-1,25-7 1,-38 14 18,0 1 0,0-1 0,0 1 0,0-1 0,0 1-1,0 0 1,0 0 0,1-1 0,-1 1 0,0 0 0,0 0 0,0 0 0,0 0 0,0 1 0,0-1 0,1 0 0,-1 0 0,0 1 0,0-1 0,0 0 0,0 1-1,0-1 1,0 1 0,0 0 0,0-1 0,0 1 0,1 1 0,1 0 33,1 0-1,-1-1 1,0 1-1,1-1 1,-1 0-1,1 0 1,0 0-1,-1 0 1,8 0-1,-3 1 9,15 1 375,34 1 0,-37-3-161,1 0 0,35 8 0,-34-5 79,-1-1-1,1 0 0,36-2 0,-11 4-128,-34-3-133,-2 1-23,-1-1 0,13 6 0,-13-5-3,0 0 1,16 3-1,-22-5-14,-1 0 0,1 0 1,-1 0-1,1 1 0,-1-1 1,4 3-1,15 6-21,-21-10 21,0 1 0,0-1 0,0 1 0,0 0 0,0 0 0,0 0 0,0-1-1,0 1 1,0 0 0,0 0 0,-1 0 0,1 0 0,0 0 0,-1 0 0,1 1 0,-1-1 0,1 0 0,-1 0 0,1 3-1,0 0-15,0 0-1,0 1 1,0-1-1,0 7 1,0 14 62,-1-14-19,1-1 0,-2 1-1,1-1 1,-1 1 0,-5 19 0,2-13-16,0-1 1,1 2-1,-1 28 1,-3 20 86,1-20-83,3-1 0,3 77 0,1-49 8,-1-60-21,1 0 1,0 0 0,1 1 0,1-1-1,6 18 1,-8-25 9,0 0 0,0 0-1,0-1 1,-1 9 0,0-8-1,1 0 0,-1 1 0,3 8 0,0 2-19,0 0 1,-2 0-1,0 0 1,-1 22 0,0-18 28,0 199-134,0-220 109,-1 1 1,1 0 0,0-1 0,-1 1-1,1-1 1,-1 0 0,1 1 0,-1-1-1,1 1 1,-1-1 0,1 0 0,-1 1 0,1-1-1,-1 0 1,0 1 0,1-1 0,-1 0-1,1 0 1,-1 0 0,0 1 0,1-1-1,-1 0 1,1 0 0,-1 0 0,-1 0 0,-18 1 12,-83 0-34,-113-2-55,165-2 67,-47-1-49,97 4 63,-252 7-37,139-2 26,-17 1-8,105-1-18,26 15-227,0-18 259,0 0 0,1-1 0,-1 1 0,0 0-1,1 0 1,0-1 0,-1 1 0,1 0 0,0-1 0,0 1 0,0 0 0,0-1 0,0 1 0,0-1 0,0 0 0,1 1-1,-1-1 1,0 0 0,1 0 0,-1 0 0,1 0 0,-1 0 0,3 1 0,1 2 23,0-2-24,0-1 1,0 0-1,0 1 0,-1-2 0,1 1 1,0 0-1,0-1 0,9-1 1,-9 1 11,54 2 109,-30 0-102,50-4 0,-50-2-14,85-5 13,-56 8-3,63 3 59,-96 0-83,34 3 70,26 4-42,-29-6 34,17 1 373,-57-4-185,-14 0-241,0-1-1,0 1 1,0-1 0,0 0 0,0 0-1,0 1 1,3-3 0,12-5-19,51-12-28,-31 6 173,-36 13-112,-1 1 0,1-1 1,-1 1-1,1-1 0,-1 0 1,1 1-1,-1-1 0,1 1 0,-1-1 1,1 0-1,-1 1 0,0-1 0,1 0 1,-1 0-1,0 1 0,0-1 0,0 0 1,1 0-1,-1 0 0,0 1 0,0-1 1,0 0-1,0 0 0,0 0 0,-1 1 1,1-1-1,0 0 0,-1-1 1,2-9 68,10-19-71,1 0-1,2-20 0,32-73 1,-40 108 18,0 1 0,-1-1 0,-1 0 0,0-1 0,2-27 0,-5 35 3,1 0 0,-1-1 0,2 1 0,2-8 1,6-23 33,-8 13-8,0-29-1,2-18-37,-2 55-46,-1 12 39,-1 1 0,0-1 0,0-9-1,1-216-57,-3 224 42,0 1 1,0-1 0,0 1-1,-1 0 1,0 0 0,0-1-1,-1 1 1,1 1 0,-1-1-1,-7-9 1,3 5-30,0 0-1,-1 0 1,-1 1 0,-15-14 0,-54-33-275,67 50 307,0 1 1,-22-7-1,26 9 32,-24-9-67,24 8 41,-1 1 0,1 0 1,-1 1-1,1-1 1,-1 1-1,0 1 0,-13-2 1,-603 2 19,614 1-23,0 2 0,0-1 0,-15 5 0,20-5 5,2 1-11,-1 0 1,0-1-1,1 1 1,0 0-1,-1 0 1,1 1-1,0-1 1,0 1-1,0 0 1,0 0-1,1 0 1,-5 6-1,-4 4-9,4-5 7,1 1-1,0 0 1,0 0 0,1 1 0,0 0-1,-4 13 1,4-9 17,1 1-1,-2 21 1,3-18 64,-6 20 1,5-22-68,1 0 1,1 1-1,1-1 1,0 27-1,0 6 30,-13 54 35,6-51-61,7-45-6,-1 1-1,0-1 1,-6 12 0,-3 10 12,-7 24-15,-2 6 13,16-40-17,1-1 0,1 1 0,1 0 1,0 0-1,4 30 0,-2-43 4,0-1 0,0 0-1,1 0 1,0-1 0,0 1 0,0 0 0,0-1 0,1 1 0,0-1 0,0 1 0,0-1 0,0 0 0,1-1-1,0 1 1,0 0 0,8 5 0,-5-3-1,-5-4 2,0-1 0,0 1 0,0-1 1,0 1-1,0-1 0,0 0 0,0 0 0,1 0 0,-1 0 1,0 0-1,1 0 0,3 0 0,55 5 60,115-4-1,-94-3-7,330 1 145,-409 0-172,0 0-1,-1 0 1,1-1-1,0 1 1,-1-1-1,1 0 1,-1 1-1,1-1 1,-1 0-1,1-1 1,-1 1-1,1 0 1,1-3-1,1 0 43,0 0 0,-1 0 0,0-1 0,7-8 0,-10 9-36,1 1-1,-1-1 1,0 1-1,0-1 1,0 0 0,0 0-1,-1 1 1,0-1-1,1 0 1,-1 0 0,-1-7-1,1-15 144,3 8-158,1 1 0,1 0 0,10-23-1,-7 20-3,9-39-1,10-46-12,52-135 1,-58 184 4,-15 41-4,-1 0 1,-1-1 0,0 0 0,0 0-1,-2-1 1,1-17 0,1 0-132,-4 34 107,0-1 16,0 1 0,0-1 0,0 0 0,0 1 0,0-1 0,0 0 0,0 1 0,0-1 0,0 1 0,0-1 0,-1 0 0,1 1 0,0-1 0,0 1 0,-1-1 0,0 0 0,-7-3-11,0 0-1,0 1 1,0 1-1,-1-1 1,0 1-1,1 1 1,-18-2-1,-2-1-37,-21-1-122,-94 0 0,124 5 171,10-1 11,-1 0 1,1 0-1,-18-6 0,17 4 0,1 1 0,-1 0-1,0 1 1,-9-1 0,-115-8-2,116 8 0,-15-1-24,-44 4 0,23 0-37,53-1 53,0 1-1,0-1 1,0 0 0,0 1 0,1-1-1,-1 1 1,0-1 0,0 1 0,0-1 0,0 1-1,0-1 1,1 1 0,-1 0 0,0-1-1,0 1 1,1 0 0,-1 0 0,1 0 0,-1 0-1,1-1 1,-1 1 0,1 0 0,-1 0-1,1 1 1,-9 29-97,7-23 63,-9 35 16,-5 18-8,3-23 94,-36 69 0,-58 82-32,90-160-42,12-21 8,1 0 1,0 0-1,1 0 0,-1 0 0,2 1 0,-1-1 0,1 1 0,1 0 0,-1 0 0,2 0 1,-1 10-1,0 6-2,1-11 0,1 26-1,0-38 9,0 0 0,0 1-1,0-1 1,0 0-1,0 0 1,0 0 0,1 0-1,-1 0 1,1 0 0,-1 0-1,1 0 1,0 0-1,0-1 1,0 1 0,0-1-1,0 1 1,0-1 0,0 0-1,0 0 1,0 0-1,1 0 1,-1 0 0,3 0-1,4 2 29,1 0-1,0-1 1,0-1-1,13 2 1,198-2 41,-114-2-47,24 7-28,-35-4 55,-60-3 140,-34 1-178,-1 0 0,1 0 0,-1-1 0,1 1 0,0-1 0,-1 1 0,1-1 0,-1 0 0,1 0 0,-1 1 0,1-1 0,-1 0 0,0 0 0,1-1 0,1-1 0,18-23 161,-13 15-101,18-21 70,21-37 0,-36 52-92,-2-1-1,-1 1 0,0-2 1,7-25-1,3-34-29,8-25-10,-20 81-11,-2 1 0,4-40 0,-8 59-4,1-60-300,-2 61 297,1 0-1,0 1 0,0-1 0,-1 0 0,1 0 0,-1 1 0,1-1 0,-1 1 0,1-1 0,-1 0 0,1 1 0,-1-1 0,1 1 0,-1-1 0,1 1 0,-1-1 0,0 1 0,1 0 0,-1-1 0,0 1 0,0 0 0,1-1 0,-1 1 0,-1 0 0,-20-5 1,-171-14-96,-36 17-212,132 3 245,96-1 60,-1 0-1,1 1 0,0-1 0,0 0 0,-1 1 0,1-1 0,0 1 0,0 0 0,0-1 0,0 1 0,0 0 0,0 0 0,0 0 0,0-1 0,-2 3 0,-14 19-30,8-10 1,5-7 37,1 0 1,0 0 0,-1 1 0,2-1-1,-1 0 1,-3 10 0,-8 38-9,6-19 1,4-18 7,-34 108 35,30-100-32,-2-2-1,-1 1 1,-16 25 0,19-37 15,-18 19 0,1 0-37,24-29 14,1-1 1,-1 1-1,1-1 0,-1 1 0,1-1 1,0 1-1,-1-1 0,1 1 1,0 0-1,0-1 0,-1 1 0,1 0 1,0-1-1,0 1 0,0 0 0,0-1 1,0 1-1,0 0 0,0-1 1,0 1-1,0 0 0,0-1 0,0 1 1,0 0-1,0-1 0,1 1 1,-1 0-1,0-1 0,1 1 0,-1-1 1,0 1-1,1 0 0,-1-1 0,0 1 1,1-1-1,-1 1 0,1-1 1,-1 0-1,1 1 0,0-1 0,-1 1 1,1-1-1,-1 0 0,1 1 1,0-1-1,-1 0 0,2 0 0,1 2 20,1-1 0,0 1-1,0-1 1,0-1 0,5 2-1,183 0 227,-106-3-132,-81 1-109,130-6 186,-123 5-85,-8 1-94,1-1 0,0 1 0,-1-1 0,7-2 0,-10 2 20,1 1 1,-1-1-1,0 0 0,1 0 1,-1 0-1,0 1 0,0-1 0,0 0 1,1-1-1,-1 1 0,0 0 1,-1 0-1,1 0 0,0-1 0,0 1 1,0 0-1,0-3 0,12-23 140,28-44-1,-8 17-188,-4 5 83,-12 20-23,18-38 0,-31 57-37,0-1 1,0-1 0,-1 1 0,0 0 0,-1-1-1,-1 0 1,1-16 0,-5 28-47,1-1 1,-1 1-1,0 0 0,1-1 1,-1 1-1,-4 1 0,4-1 27,-232-2-274,88-5 291,105 7-35,41 0 16,1 13-409,1 22 433,0-14 4,-1 0 0,-1 0 0,-1 0-1,-7 33 1,3-31 1,0-1 1,-2 0-1,-1-1 0,0 0 1,-19 30-1,17-36 14,6-8-18,-1 1 0,1 0 1,-6 13-1,11-20-10,0-1 1,-1 1-1,1 0 1,0 0-1,0-1 1,0 1-1,-1 0 1,1 0-1,0-1 0,0 1 1,0 0-1,0 0 1,0 0-1,0-1 1,1 1-1,-1 0 0,0 0 1,1 1-1,-1-2 5,0 0 0,1 1 0,-1-1 0,1 1 0,-1-1 0,1 0-1,-1 1 1,1-1 0,-1 0 0,1 0 0,-1 1 0,1-1 0,0 0 0,-1 0-1,1 0 1,-1 0 0,1 0 0,-1 0 0,1 0 0,0 0 0,0 0 0,16 1 23,0-1 1,-1-1 0,1-1-1,-1 0 1,1-1 0,-1-1-1,18-6 1,-17 3 6,-1-1 1,0-1-1,-1 0 0,0-1 1,0-1-1,-1 0 0,21-22 1,-30 28-13,-1-1 0,1 0 0,-1 0 0,-1 0 0,1 0 0,-1 0 0,0-1 0,0 1 0,1-8 0,2-9 27,3-32 1,-6 35-54,-2 19 7,-1-1 1,0 1 0,0 0 0,1 0 0,-1 0 0,0 0 0,0 0 0,0 0 0,0 0 0,-1 0 0,1-1 0,0 1 0,0 0-1,-1 0 1,1 0 0,-1 0 0,1 0 0,-1 0 0,1 0 0,-1 0 0,1 0 0,-1 1 0,0-1 0,0 0 0,1 0 0,-3-1-1,1 1-4,-1 0-1,0 0 1,1 0-1,-1 0 0,0 1 1,0-1-1,1 1 0,-1 0 1,0 0-1,-3 0 0,-7 0 10,-70 3-37,72-2 28,0 1 0,-1 0 0,1 1 1,0 0-1,-13 7 0,7-3-31,7-3 30,1 0-1,-1 0 1,1 1 0,-16 12 0,23-15-6,1-1 0,0 1 1,-1 0-1,1-1 0,0 1 0,0 0 1,0 0-1,1 0 0,-1 0 0,0 0 0,1 0 1,-1 0-1,0 3 0,0 30-385,1-28 215,0-6 170,1 0 0,-1 1 1,0-1-1,1 0 0,-1 0 1,1 1-1,-1-1 0,1 0 0,0 0 1,0 0-1,0 0 0,-1 0 1,1 0-1,0 0 0,0 0 1,0 0-1,0 0 0,1 0 1,-1-1-1,0 1 0,0 0 1,2 0-1,33 12-26,-30-11 34,8 3-24,28 3 0,-41-7 30,-1-1 0,0 0 0,1 0 0,-1 0 0,0 0 0,1 0 0,-1 0 0,0 0 0,1 0 0,-1 0 0,0 1 0,1-1 0,-1 0 0,0 0 0,0 0 0,1 1 0,-1-1 0,0 0 0,0 0 0,1 1 0,-1-1 0,0 0 0,0 1 0,0-1 0,0 0 0,1 1 0,-1-1 0,0 0 0,0 0 0,0 1 0,0-1 0,0 1 0,0-1 0,0 0 0,0 1 0,0-1 0,0 0 0,0 1 0,0-1 0,0 0 0,0 1 0,0-1 1,0 0-1,0 1 0,-1-1 0,1 0 0,0 1 0,0-1 0,0 0 0,-1 0 0,1 1 0,0-1 0,-1 2-1,0 0 1,0-1 0,0 1 0,-1-1-1,1 0 1,0 1 0,0-1 0,-3 2-1,4-3 3,-1 0 0,1 0-1,0 0 1,0 0 0,-1 1-1,1-1 1,0 0 0,0 0-1,-1 0 1,1 0-1,0 1 1,0-1 0,0 0-1,-1 0 1,1 1 0,0-1-1,0 0 1,0 0 0,0 1-1,0-1 1,0 0 0,-1 0-1,1 1 1,0-1 0,0 0-1,0 1 1,0-1-1,0 0 1,0 0 0,0 1-1,0-1 1,0 0 0,0 1-1,0-1 1,0 0 0,1 0-1,-1 1 1,0-1 0,0 0-1,0 0 1,0 1 0,0-1-1,0 0 1,1 1-1,2 8-95,-4-8 92,0-1 1,0 1-1,0-1 0,0 0 0,0 1 0,1-1 0,-1 0 1,0 0-1,0 1 0,0-1 0,0 0 0,-2 0 0,1 0 1,-5 1-18,-1 1 1,1 0-1,0 0 1,0 1-1,-10 4 1,-3 6-4048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4:08:21.7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656 375 6643,'0'0'2911,"-14"-20"-1956,-43-62-72,54 79-736,0-1 0,1 1 0,-1 0 0,0 0 0,0 0 0,-1 0-1,1 0 1,-1 1 0,1-1 0,-1 1 0,0 0 0,0 0 0,0 1 0,0-1 0,0 1 0,0 0 0,0 0 0,-1 0 0,1 0 0,0 1 0,-1 0 0,1 0 0,0 0 0,-1 0-1,1 1 1,-6 1 0,-15 0 995,24-2-1033,4 0-162,114 1 49,4 1 3,1-5 1,139-22 0,388-58 93,403 3 67,-338 34-115,-681 46-50,402 19-14,226 30 35,170-49 16,-411 32-32,-120-4-34,91-13 67,207 15-21,501 16 9,-919-42-37,-1 9-1,307 61 0,-226-24 39,305 17 1,-284-36 42,-236-25-2,-19-3-39,49 7 23,82 20 0,-124-21-37,131 41-12,-148-43 10,1 0 0,-1 1 0,0 1 0,-1 0 0,0 2 0,0-1 0,17 18 0,98 121 231,-10-10-57,-85-100-166,0 1 1,-3 1-1,-1 2 0,-3 1 1,-1 1-1,-2 1 0,-3 2 1,32 94-1,72 358 28,-16-48 51,192 355 299,-119-352-211,-31 10-40,24 451-24,-86-375-84,41-7-24,67 9 35,-29-86-14,-15 73-9,-130-415-14,-4 0 0,7 200 0,-26-272 0,-4 446 30,-5-423-31,-24 101 0,18-103 23,-11 107 0,16 222 519,5-112-521,0-168 194,-5-1 0,-26 121 0,30-211-178,-30 122 184,27-119-205,-1 0 0,-2-1 1,-21 39-1,-99 138 120,104-167-121,-1-1 0,-1-1-1,-53 44 1,-10-4-43,-3-5 1,-178 95-1,134-94-76,-228 77 0,-714 189 141,593-179-112,-57 16-132,-966 244 100,682-176-96,-51-27 270,337-98 31,-33 5 68,447-99-150,-147 2 0,-131-17-68,291-5 56,26-3-10,1-4 1,-134-27-1,-169-62 1,329 79 0,-10-3-7,0-3 0,1-4-1,2-2 1,0-4-1,-118-76 1,155 85 3,1-2 1,1-2-1,2-1 0,0-1 1,-29-42-1,-107-178-4,33 44 6,-5 30 0,-32-47-58,136 169 50,3-2 0,-28-70 1,-33-125-29,36 95 36,-103-215-23,-2-2-1,128 286 20,-154-387-10,-32-63 18,171 399-1,-55-282 0,18-166-15,-8-54-7,-57 70-33,5 27-143,126 444 149,-11-65 3,-62-194 0,22 157 21,-36-115-12,78 221 30,-19-133-1,11-57-8,-9-67 24,22 185-28,-1-289 0,44-92-19,-1 376 36,14-225-63,-31 306 63,-1 39 18,-8-93 1,-26-31-47,14-270-5,20 415 22,1 1-1,2-1 0,8-29 0,2-16-10,43-256 24,-24 201-20,-10 48 5,16-16-82,15-39 105,-50 122-12,39-100-75,-37 102 63,0 1 0,1-1 0,0 2 0,1-1 0,1 1 0,12-13 0,57-47-1206,156-114 1,-8 40-6699,-147 97 2127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4:08:30.7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75 532 3810,'0'0'2436,"-5"0"-1954,-34 0 800,8 0 3047,39-5-3849,35-16-387,0 2-1,54-16 0,101-20-75,-119 34 12,119-27 59,364-39 0,-467 78-75,0-4-1,-1-4 1,122-40 0,-154 36-4,121-38 21,-146 50-27,0 1-1,1 2 0,41-2 0,-13 6 9,188-16 7,-199 11-2,-1 3 0,0 1 0,78 8 0,-72 8-16,-47-9 1,0-1-1,0-1 1,0 0-1,15 1 1,241 5 68,-204-4 601,74-8-1,190-2-524,-224 7-2493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4:08:31.3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75 16 5683,'0'0'6381,"0"-1"-6358,0 1 0,0 0 0,0 0 0,0 0 0,0-1 0,0 1-1,0 0 1,0 0 0,0-1 0,0 1 0,0 0 0,0 0 0,0 0 0,0-1 0,0 1-1,0 0 1,0 0 0,0-1 0,0 1 0,0 0 0,0 0 0,0-1 0,0 1 0,0 0 0,0 0-1,0 0 1,1-1 0,-1 1 0,0 0 0,0 0 0,0 0 0,0 0 0,1-1 0,-1 1-1,0 0 1,0 0 0,0 0 0,1 0 0,-1 0 0,0 0 0,0 0 0,1-1 0,10-1 232,0 0 0,0 1 0,0 0 0,1 0 0,-1 1 0,0 1 0,19 3 1,-22-2-213,0 1 1,-1 0 0,0 1 0,0-1 0,0 1 0,0 1 0,-1-1-1,1 1 1,8 10 0,20 12 78,0-6-93,1-2 1,1-2-1,0-1 0,46 13 1,-80-28-7,1 0 0,0 0 1,-1 1-1,1 0 1,-1 0-1,0 0 1,6 4-1,-8-5 7,-1 0 1,1-1-1,0 1 0,-1 0 0,1 0 0,-1 0 0,1-1 0,-1 1 0,1 0 1,-1 0-1,1 0 0,-1 0 0,0 0 0,1 0 0,-1 0 0,0 0 1,0 0-1,0 0 0,0 0 0,0 0 0,0 0 0,0 0 0,0 0 1,-1 0-1,1 0 0,0 0 0,0 0 0,-1 0 0,1 0 0,-1 0 0,1 0 1,-1 0-1,1-1 0,-1 1 0,-1 1 0,-3 4 21,0-1 0,-1 0 0,0-1 0,0 1 0,0-1 0,-10 5 0,-10 7 16,-30 22-45,-318 233-617,342-249-2537,7-16-2876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5:40.5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3267 312 7043,'0'0'4007,"0"-4"-3078,0 0-828,0 1 279,1 1 1,-1-1-1,-1 1 0,1-1 0,0 1 1,0-1-1,-1 1 0,0-1 0,1 1 1,-1-1-1,0 1 0,0 0 0,-2-4 1,-13-7-654,-38-9 530,0 1 0,-63-14 1,-2-1-14,68 20-230,0 2 0,-1 2-1,0 3 1,-1 2 0,1 2 0,-1 2-1,-1 3 1,1 2 0,1 2 0,-1 3 0,-79 20-1,-692 268 38,695-237-27,3 5 0,3 5 0,-187 138 0,31-16 46,27-19 76,232-157-117,1 0-1,1 1 1,-27 28 0,40-37-26,1 0 0,-1 0 0,1 1 1,0 0-1,0-1 0,1 2 0,0-1 0,0 0 1,1 0-1,-1 1 0,2-1 0,-1 1 1,1 0-1,0 13 0,1 6 7,1-1-1,6 38 1,-5-53 1,1 1 0,1 0 0,0-1 0,0 1 0,1-1 0,1-1 0,11 19 0,2-4 4,0-1 0,2 0 0,0-2 0,2 0 0,40 30 0,-26-26 17,2-2-1,1-1 1,51 21 0,19-3 41,1-4 0,130 24-1,407 64 8,-530-111-42,0-5 0,0-5 0,118-13 0,-162 1 0,113-29-1,70-35-1,-121 32-16,364-81-11,-282 71-50,-124 26 36,-1-5 0,-2-3 0,-1-5 0,-2-3 1,126-79-1,-191 105 3,10-5 13,0-3 1,56-47-1,-81 61-7,-1 1 0,1-1-1,-2-1 1,1 1 0,-1-1-1,0 0 1,0-1-1,-1 1 1,-1-1 0,0 0-1,0-1 1,-1 1 0,0 0-1,-1-1 1,2-13-1,-2-2 13,0 0-1,-2-1 0,-1 1 0,-1 0 0,-1-1 0,-2 1 0,0 1 0,-17-48 0,1 26 72,-1 0 0,-3 1 0,-50-71 0,57 95-54,0-1 0,-2 2 0,-1 1 0,0 0 1,-1 2-1,-1 0 0,-1 2 0,-31-17 0,-33-8-20,-185-57 0,33 15 89,74 15-42,-171-66 111,245 102-133,-160-33 0,223 59-71,-45-2 0,67 8-54,0 0 1,0 0-1,1 0 0,-1 1 1,0 0-1,0 0 0,1 1 1,-1 0-1,0 0 0,1 0 1,0 1-1,-10 5 0,-51 55-6185,27-37-2316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1:57:57.3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531 573 4834,'0'0'3559,"0"-7"-3183,-3-25 265,-7 2 1753,8 28-2218,1 0-1,0 0 0,0 0 0,1-1 0,-1 1 1,0 0-1,1 0 0,-1-1 0,1 1 0,0-5 1,0 2-143,1 0 1,-1 0 0,1 0 0,0 1-1,1-1 1,-1 0 0,1 0 0,0 1-1,0-1 1,1 1 0,-1-1 0,1 1 0,4-5-1,6-6 105,0 1 1,18-15-1,4-4-46,-17 15-89,-10 10 2,0 1 0,-1-1 0,0 0-1,0 0 1,9-16 0,-16 24 0,0-1 1,0 1 0,0-1-1,0 1 1,0-1 0,0 1-1,0-1 1,0 1 0,0-1-1,0 1 1,0 0 0,0-1-1,0 1 1,0-1 0,0 1-1,0-1 1,0 1 0,-1-1-1,1 1 1,0 0 0,0-1-1,-1 1 1,1-1 0,0 1-1,0 0 1,-1-1 0,1 1-1,0 0 1,-1 0-1,1-1 1,-1 1 0,1 0-1,0 0 1,-1-1 0,1 1-1,-1 0 1,1 0 0,-1 0-1,1 0 1,-1 0 0,1-1-1,0 1 1,-1 0 0,1 0-1,-1 0 1,1 0 0,-1 1-1,1-1 1,-1 0 0,-33 0-35,25 1 44,-12 1-29,0 1 1,1 0-1,-1 2 0,1 0 1,0 1-1,-23 11 0,-117 62-43,108-51 63,-128 57-59,178-81 171,23-15 31,284-231-229,-184 139-160,-104 89 204,1 1 0,0 1 1,1 1-1,26-12 0,-43 20 25,-2 3 17,-3 0-94,-8 1 78,-1 1 1,1 1 0,0 0-1,0 0 1,0 1 0,1 0-1,-19 11 1,0-1 4,-200 102 7,-2 1 398,244-119 9,40-14-371,92-42 1,-80 30-39,78-42-37,6-1 15,-145 69 23,10-1-23,-12 3 3,-5 0-85,-8 1 64,0 1 1,0 0-1,0 1 0,1 0 0,-1 0 0,-17 9 0,1 0 26,-318 104 70,293-101 240,78-23-349,1 0 1,-1-1-1,35-18 0,-2 1-54,-9 5 39,85-31-67,-115 46 54,1 1 0,-1 0 0,1 2 0,40-2 0,-79 20-207,-11 6 401,-1-1 1,-1-2-1,-40 18 1,2-1 336,69-35-444,0 0 0,0 0 0,0 0 0,0 0 0,0 0-1,0 0 1,0 1 0,0-1 0,0 0 0,1 0 0,-1 0-1,0 0 1,0 0 0,0 0 0,0 0 0,0 0 0,0 0-1,0 0 1,0 0 0,0 0 0,0 1 0,0-1 0,0 0-1,0 0 1,0 0 0,0 0 0,0 0 0,0 0 0,0 0-1,0 0 1,0 0 0,0 1 0,0-1 0,0 0 0,0 0-1,0 0 1,0 0 0,0 0 0,0 0 0,0 0 0,0 0-1,0 1 1,0-1 0,0 0 0,0 0 0,0 0 0,0 0-1,0 0 1,0 0 0,0 0 0,0 0 0,0 0 0,0 0-1,-1 0 1,1 0 0,0 1 0,0-1 0,0 0 0,0 0-1,0 0 1,0 0 0,16 2 68,24-3-101,-1-5 35,-1-2 1,0-1 0,37-14 0,74-17 65,-125 36-74,-22 4 61,-4 0-93,-23 1 53,0 1-1,0 1 1,0 2-1,-25 6 1,-95 38 258,73-24-252,84-29 123,103-39-82,-6-22-88,-85 48-31,2 1-1,0 1 1,1 2-1,41-16 1,-66 28 18,0 1 0,0-1 0,0 0 0,0 0 0,0 1-1,0-1 1,0 1 0,0 0 0,0 0 0,0-1 0,0 1 0,0 0 0,0 1 0,0-1 0,0 0 0,0 1 0,0-1 0,0 1 0,0 0 0,0-1 0,0 1-1,0 0 1,0 0 0,-1 0 0,1 0 0,0 1 0,2 1 0,2 1 33,0-1-1,0 0 1,0 0-1,0-1 1,0 0-1,1 0 1,-1 0-1,1-1 1,11 1-1,-3 0 9,27 5 375,60 0 0,-66-6-161,1 1 0,64 14 0,-63-8 79,1-2-1,0-2 0,65-2 0,-20 8-128,-60-7-133,-5 1-23,0 1 0,22 8 0,-24-6-3,1-2 1,29 6-1,-40-10-14,-1 1 0,0 0 1,1 0-1,-1 1 0,-1 0 1,8 3-1,27 12-21,-38-17 21,0 0 0,0 0 0,0 0 0,0 0 0,-1 1 0,1-1 0,0 1-1,-1 0 1,1-1 0,-1 1 0,0 0 0,1 0 0,-1 0 0,0 0 0,0 0 0,0 0 0,-1 0 0,1 0 0,1 4-1,0 2-15,0 0-1,-1 0 1,1 0-1,-1 10 1,0 28 62,1-27-19,-2 0 0,0 0-1,-1 0 1,-1 0 0,-8 35 0,2-24-16,2 0 1,0 0-1,-1 54 1,-6 35 86,3-38-83,3 1 0,7 136 0,2-88 8,-1-106-21,0 0 1,2 0 0,1-1 0,0 1-1,12 32 1,-13-45 9,-1-1 0,-1 0-1,0 1 1,0 13 0,-1-13-1,1 0 0,0 1 0,4 16 0,0 2-19,0 0 1,-2 1-1,-1 0 1,-3 38 0,1-30 28,0 354-134,0-392 109,-1 0 1,0 0 0,1 0 0,-1 0-1,0 0 1,0-1 0,1 1 0,-1 0-1,0 0 1,0-1 0,0 1 0,0 0 0,0-1-1,0 1 1,0-1 0,0 1 0,0-1-1,0 0 1,-1 1 0,1-1 0,0 0-1,0 0 1,0 0 0,0 0 0,-2 0 0,-33 2 12,-149 0-34,-203-4-55,297-4 67,-85-1-49,175 7 63,-453 13-37,250-4 26,-31 2-8,188-2-18,47 27-227,0-33 259,0 0 0,1 0 0,0 1 0,-1-1-1,1 0 1,0 0 0,1 0 0,-1 0 0,1 0 0,-1 0 0,1 0 0,0 0 0,0-1 0,0 1 0,0-1 0,0 1-1,1-1 1,-1 0 0,1 0 0,0 0 0,0 0 0,-1 0 0,5 1 0,2 4 23,0-4-24,-1-1 1,1 1-1,0-1 0,-1-1 0,1 0 1,0 0-1,0 0 0,16-2 1,-16 1 11,97 3 109,-54 0-102,90-7 0,-91-2-14,154-10 13,-101 14-3,113 5 59,-172 1-83,60 4 70,48 8-42,-53-10 34,31 1 373,-102-7-185,-26 0-241,1-1-1,0 0 1,-1 0 0,1-1 0,-1 1-1,1-1 1,5-3 0,22-8-19,91-23-28,-57 10 173,-64 25-112,1 0 0,-1 0 1,0 0-1,0 0 0,0 0 1,-1 0-1,1 0 0,0 0 0,0 0 1,0-1-1,-1 1 0,1 0 0,-1 0 1,1-1-1,-1 1 0,0-1 0,1 1 1,-1 0-1,0-1 0,0 1 0,0-1 1,0 1-1,0 0 0,0-1 0,0 1 1,-1-1-1,1 1 0,-1-2 1,1-18 68,21-33-71,0 1-1,5-37 0,56-131 1,-71 195 18,-1 0 0,-1-1 0,-2 0 0,0 0 0,4-51 0,-9 63 3,1 1 0,0-1 0,1 1 0,7-16 1,8-40 33,-13 23-8,-2-51-1,4-34-37,-1 101-46,-4 21 39,-1 0 0,-1 0 0,1-17-1,2-388-57,-5 403 42,-1 0 1,0 1 0,0 0-1,-1-1 1,-1 1 0,0 0-1,0 1 1,-1-1 0,-1 1-1,-10-16 1,3 7-30,-1 1-1,0 0 1,-1 1 0,-28-24 0,-98-59-275,122 90 307,-1 1 1,-39-13-1,46 18 32,-42-19-67,42 17 41,0 0 0,-1 1 1,1 0-1,-1 1 1,0 1-1,0 0 0,-25-1 1,-1078 0 19,1099 6-23,-1 0 0,1 1 0,-27 8 0,37-9 5,2 0-11,-1 1 1,1 0-1,-1 1 1,1 0-1,0-1 1,1 2-1,-1-1 1,1 1-1,0 0 1,0 0-1,0 0 1,-7 12-1,-8 6-9,8-8 7,0 1-1,2 0 1,-1 1 0,2 0 0,0 1-1,-7 23 1,8-15 17,1 1-1,-5 37 1,6-32 64,-9 36 1,8-39-68,2 0 1,1 1-1,1 0 1,2 46-1,-1 11 30,-22 99 35,9-93-61,12-80-6,0 0-1,-1 0 1,-10 22 0,-5 17 12,-13 42-15,-4 12 13,29-72-17,2-1 0,1 1 0,1 0 1,3 0-1,4 54 0,-2-78 4,0-1 0,0 0-1,1-1 1,1 1 0,-1 0 0,1-1 0,1 0 0,-1 0 0,1 0 0,1 0 0,-1-1 0,1 0 0,1 0-1,-1 0 1,1-1 0,15 10 0,-8-4-1,-11-9 2,0 0 0,1 0 0,-1-1 1,1 1-1,0-1 0,0 0 0,0 0 0,0 0 0,0-1 1,0 1-1,0-1 0,7 1 0,100 9 60,203-7-1,-166-6-7,591 2 145,-735 0-172,1 0-1,0 0 1,0-1-1,0 0 1,-1 0-1,1-1 1,0 1-1,-1-1 1,1 0-1,-1 0 1,0 0-1,1-1 1,3-3-1,1-1 43,-1 0 0,0-1 0,0-1 0,10-15 0,-15 18-36,0 0-1,-1-1 1,0 1-1,0-1 1,-1 1 0,0-1-1,0 0 1,0 0-1,-1 0 1,0 0 0,-2-12-1,3-29 144,5 17-158,1 0 0,2 1 0,17-42-1,-12 36-3,17-69-1,17-84-12,95-240 1,-107 328 4,-25 74-4,-2-1 1,0-1 0,-2 1 0,-2-1-1,0 0 1,0-33 0,2 1-132,-7 61 107,1-1 16,-1 0 0,0-1 0,0 1 0,0 0 0,0 0 0,0 0 0,-1 0 0,1 0 0,0 0 0,0-1 0,-1 1 0,1 0 0,-1 0 0,1 0 0,-1 0 0,0-1 0,-14-5-11,1 1-1,-1 0 1,0 1-1,-1 1 1,1 0-1,-1 1 1,-29-1-1,-5-3-37,-38-3-122,-169 1 0,223 9 171,17-1 11,0-1 1,0 0-1,-32-10 0,32 7 0,0 1 0,0 0-1,0 2 1,-18-1 0,-205-16-2,207 15 0,-26 1-24,-79 4 0,42 1-37,94-2 53,0 1-1,1-1 1,-1 1 0,0-1 0,1 1-1,-1 0 1,0 0 0,1 0 0,-1 0 0,1 0-1,-1 0 1,1 0 0,0 1 0,-1-1-1,1 0 1,0 1 0,0-1 0,0 1 0,0-1-1,0 1 1,0-1 0,1 1 0,-1 0-1,0 2 1,-16 51-97,13-40 63,-14 61 16,-10 33-8,3-40 94,-62 122 0,-106 149-32,163-288-42,22-39 8,0 2 1,1-1-1,1 1 0,0 0 0,1 0 0,1 0 0,1 1 0,0 0 0,0 0 0,2-1 1,0 20-1,0 11-2,0-22 0,4 47-1,-2-67 9,0 0 0,1 1-1,0-1 1,0 0-1,0-1 1,0 1 0,0 0-1,1-1 1,0 1 0,0-1-1,0 0 1,0 0-1,0 0 1,1 0 0,-1 0-1,1-1 1,0 0 0,0 1-1,-1-1 1,1-1-1,1 1 1,-1-1 0,4 2-1,10 2 29,-1 0-1,1-2 1,0 1-1,24 0 1,353-2 41,-203-4-47,43 12-28,-63-6 55,-107-5 140,-62 1-178,0-1 0,0 1 0,-1-1 0,1 0 0,0 0 0,0 0 0,0 0 0,0 0 0,-1-1 0,1 1 0,-1-1 0,1 0 0,-1 0 0,0 1 0,4-5 0,31-41 161,-21 27-101,30-38 70,39-66 0,-67 94-92,-1-1-1,-2-1 0,-1-1 1,13-46-1,6-60-29,13-47-10,-36 148-11,-2-2 0,6-69 0,-14 105-4,1-107-300,-1 110 297,-1 0-1,1-1 0,-1 1 0,1 0 0,-1 0 0,0 0 0,0-1 0,1 1 0,-1 0 0,0 0 0,0 0 0,0 0 0,0 0 0,0 0 0,-1 1 0,1-1 0,0 0 0,0 0 0,0 1 0,-1-1 0,1 1 0,0-1 0,-1 1 0,-1-1 0,-36-8 1,-307-24-96,-66 29-212,239 5 245,170 0 60,1-1-1,0 1 0,0-1 0,-1 1 0,1 0 0,0 0 0,0 0 0,0 0 0,0 0 0,0 1 0,0-1 0,0 1 0,1-1 0,-1 1 0,-2 3 0,-28 35-30,16-19 1,10-12 37,-1 0 1,2 0 0,-1 0 0,1 1-1,0 0 1,-5 16 0,-15 70-9,11-37 1,6-29 7,-60 193 35,53-182-32,-3 0-1,-1-1 1,-30 48 0,35-69 15,-32 34 0,0 1-37,45-53 14,0 0 1,0 0-1,0 0 0,1 0 0,-1 0 1,0 0-1,1 0 0,-1 0 1,1 0-1,-1 0 0,1 0 0,0 1 1,0-1-1,-1 0 0,1 0 0,0 0 1,0 1-1,0-1 0,0 0 1,0 0-1,0 1 0,0-1 0,1 0 1,-1 0-1,0 0 0,1 0 1,-1 1-1,1-1 0,-1 0 0,1 0 1,0 0-1,-1 0 0,1 0 0,0 0 1,0 0-1,-1-1 0,1 1 1,0 0-1,0 0 0,0 0 0,0-1 1,0 1-1,0-1 0,1 1 1,-1-1-1,0 1 0,1 0 0,5 1 20,0 1 0,0-1-1,0 0 1,0-1 0,9 1-1,328 3 227,-190-7-132,-144 2-109,232-10 186,-221 7-85,-13 3-94,1-1 0,-1 0 0,0-1 0,11-3 0,-16 4 20,-1 0 1,0-1-1,1 1 0,-1 0 1,0-1-1,1 0 0,-1 1 0,0-1 1,0 0-1,0 0 0,-1 0 1,1 0-1,0 0 0,-1-1 0,1 1 1,-1-1-1,2-3 0,20-43 140,51-78-1,-16 31-188,-6 6 83,-21 39-23,31-68 0,-54 99-37,-1 1 1,0-1 0,-2-1 0,0 1 0,-1-1-1,-1 0 1,0-29 0,-8 49-47,0 0 1,0 0-1,0 1 0,1-1 1,-1 1-1,-8 1 0,8-1 27,-415-3-274,155-10 291,189 13-35,76 0 16,0 23-409,0 41 433,2-26 4,-2-1 0,-1 1 0,-2 0-1,-13 58 1,5-55 1,-1-2 1,-2 0-1,-1 0 0,-3-1 1,-31 52-1,29-63 14,10-14-18,1 1 0,0 0 1,-11 24-1,20-37-10,-1 1 1,0-1-1,1 0 1,0 1-1,-1-1 1,1 1-1,0-1 1,-1 0-1,1 1 0,0-1 1,0 1-1,0-1 1,1 0-1,-1 1 1,0-1-1,0 1 0,1-1 1,0 2-1,0-2 5,-1 0 0,1 0 0,0-1 0,0 1 0,0 0 0,0-1-1,-1 1 1,1-1 0,0 1 0,0-1 0,0 1 0,0-1 0,0 0 0,0 1-1,0-1 1,0 0 0,1 0 0,-1 0 0,0 0 0,0 0 0,1 0 0,28 1 23,0-1 1,0-2 0,0-1-1,0-1 1,-1-1 0,0-2-1,32-11 1,-31 5 6,-1-2 1,-1 0-1,0-2 0,-1-1 1,-1-1-1,0-1 0,37-39 1,-55 49-13,0 0 0,0 0 0,-1-1 0,0 0 0,-1 0 0,0 0 0,-1-1 0,0 0 0,3-12 0,2-17 27,7-58 1,-11 63-54,-6 34 7,1 0 1,-1 0 0,1 0 0,-1 0 0,0 0 0,0 0 0,0 0 0,0 0 0,0 0 0,-1 0 0,1 0 0,0 0 0,-1 0-1,0 0 1,1 0 0,-1 1 0,0-1 0,0 0 0,0 0 0,0 1 0,0-1 0,0 0 0,-1 1 0,1 0 0,0-1 0,-4-2-1,0 2-4,1 0-1,-1 1 1,0-1-1,0 1 0,0 0 1,0 0-1,0 1 0,0-1 1,0 1-1,-6 0 0,-11 0 10,-127 5-37,129-2 28,-1 0 0,1 1 0,0 1 1,1 1-1,-26 11 0,16-4-31,11-7 30,1 2-1,0 0 1,0 1 0,-28 21 0,42-27-6,1 0 0,0 0 1,0 0-1,0 0 0,0 0 0,0 1 1,0-1-1,1 1 0,-1-1 0,1 1 0,0 0 1,1-1-1,-2 7 0,-1 51-385,4-48 215,-1-11 170,1 1 0,-1-1 1,1 0-1,0 0 0,0 1 1,0-1-1,0 0 0,0 0 0,0 0 1,1 0-1,-1 0 0,1 0 1,0 0-1,-1-1 0,1 1 1,0 0-1,0-1 0,0 0 1,0 1-1,0-1 0,0 0 1,4 2-1,58 20-26,-53-19 34,15 3-24,49 10 0,-75-17 30,1 0 0,0 0 0,-1 0 0,1 0 0,0 0 0,-1 0 0,1 0 0,-1 1 0,1-1 0,-1 0 0,1 1 0,-1-1 0,1 0 0,-1 1 0,1-1 0,-1 0 0,1 1 0,-1-1 0,1 1 0,-1-1 0,0 1 0,1-1 0,-1 1 0,0-1 0,1 1 0,-1-1 0,0 1 0,0 0 0,0-1 0,1 1 0,-1-1 0,0 1 0,0 0 0,0-1 0,0 1 0,0 0 0,0-1 0,0 1 0,0-1 0,0 1 0,-1 0 0,1-1 1,0 1-1,0-1 0,0 1 0,-1 0 0,1-1 0,0 1 0,-1-1 0,1 1 0,-1-1 0,0 1 0,0 2-1,-1 0 1,0 0 0,0-1 0,0 1-1,0 0 1,-1-1 0,1 0 0,-4 3-1,5-4 3,1-1 0,-1 0-1,1 0 1,-1 0 0,1 1-1,-1-1 1,1 0 0,-1 1-1,1-1 1,0 0-1,-1 1 1,1-1 0,0 0-1,-1 1 1,1-1 0,0 1-1,-1-1 1,1 1 0,0-1-1,0 0 1,0 1 0,0-1-1,-1 1 1,1-1 0,0 1-1,0-1 1,0 1-1,0 0 1,0-1 0,0 1-1,0-1 1,0 1 0,0-1-1,0 1 1,1-1 0,-1 1-1,0-1 1,0 1 0,0-1-1,1 1 1,-1-1 0,0 0-1,0 1 1,1 0-1,4 16-95,-6-16 92,-1-1 1,0 1-1,1 0 0,-1 0 0,1-1 0,-1 1 0,0-1 1,1 1-1,-1-1 0,0 0 0,1 0 0,-4 0 0,1 1 1,-9 1-18,0 1 1,0 0-1,0 2 1,1-1-1,-19 10 1,-4 9-4048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5:45.7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0 788 2657,'16'-5'15107,"-8"4"-16239,585-5 2183,-96 21-1049,-175-3-18,-120-6 11,277 4 29,-364-9-13,-25 2-2,0-5 0,137-19-1,-47-17 67,-75 15-68,168-17-1,366 0-27,-457 19 13,-91 9-23,100-1 1,241-2 70,18 10-16,-253 7-24,12-1 11,227-3 21,-336-5-50,113-24 1,-133 17-18,666-130-80,-676 125 120,464-100 33,-414 100-33,252-24 19,-309 41-45,21 0 61,-1-3 0,93-19 0,-72 3-19,1 4-1,121-4 1,-12 0-1,-132 10-59,85 0-1,-117 12 43,1-3 1,76-12-1,125-26 3,-65 34 43,-151 6 25,-34-2 458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5:46.6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13 3922,'-4'-12'11958,"4"12"-11884,16 0 100,0 2-1,-1 0 1,0 0 0,1 1-1,-1 1 1,0 1 0,-1 0-1,1 1 1,20 11 0,51 22-28,120 39 0,-172-66-118,-27-10-17,0 0 0,-1-1 1,1 1-1,13 0 0,-19 32 64,-3-29-6,-1 0 0,0 0 1,0 0-1,0 0 0,0 0 1,-1 0-1,0-1 0,-8 8 1,-8 12 234,6-2-216,2 0-1,1 1 1,1 0 0,0 1-1,-10 44 1,-10 25 56,16-61-123,-1-1 1,-2-1-1,0 0 1,-3-1 0,0-1-1,-2 0 1,-1-2-1,-1-1 1,-1-1 0,-36 27-1,58-48-137,-11 4-1438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6:16.8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1 212 6435,'2'1'9310,"16"1"-8920,58-5-42,1-5-1,98-21 1,22-4-105,-120 28-193,135 8-1,-59 2-14,70 9-37,4-1-4,649-13 318,-642-17-197,-50 1-129,-103 9 33,97-21 0,-15 1 10,-31 4-13,-81 13-6,1 1-1,76-1 1,-72 10 23,23 1 145,89-11 1,-100 5-115,106 5 0,-67 2-56,4-12 13,-122 7-4012,-22 3-1673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5750 125 3073,'-17'-2'10720,"29"2"-10421,176-7 2307,-158 5-2478,43 2 0,-23 1-88,9-1 278,-71 0-316,1-1 0,-23-6 0,20 4-50,-22-2-1,-33 0-239,-85-4 29,65 7 222,-23-2 66,-10 1 97,-54-10 342,159 11-381,-47-4 84,9 1-54,-61-13 0,90 14-122,-40-2 0,3 0 76,19 0-79,-52 1 0,-55 1 54,70 4-74,-86 1-3,97 7 47,21-2-19,-106 12-21,110-12 5,-77 13 52,91-13-29,-44 3 1,36-6 2,-131 0 4,95-4-3,-776 1 18,562 4-63,176 10 52,40-3-41,-308 1 81,272-13-19,-593 3-84,682-3 65,-29-5 1,30 3-17,-30-2 0,-227-2 2,61 5 29,68 1-5,46-5-3,79 6-193,16 15 1,-1-3 225,5-10-60,0 1 1,1 0 0,-1 0-1,1 0 1,-1 1 0,1-1 0,0 0-1,0 0 1,1 1 0,-1-1 0,1 0-1,-1 6 1,1 0-9,-1 0-1,-4 16 1,3-16 21,0 0 1,0 17-1,-6 53-2,7-72-1,0-1-1,0 0 0,0 0 1,-1 1-1,0-1 1,-4 9-1,-5 14-37,10-22 29,-4 9 5,-3 20 1,-17 93 1,18-28-2,3 59 2,5-113-5,5 25-5,-2-11 32,4-5-27,-7-37-13,5 29 0,1 11 25,11 147 7,-15-184-12,2 39-1,-5-57-4,0 1-1,0-1 0,0 0 0,1 0 1,0 0-1,0 0 0,0 0 0,0 0 0,1-1 1,3 8-1,-4-9-7,0 1 1,0-1-1,0 1 1,0 0 0,0-1-1,-1 1 1,1 0-1,0 5 1,-1-6 6,0 1 0,0 0 0,1 0 0,0-1 0,-1 1 0,1 0 0,0-1 0,3 6 0,1-1-5,-3-5 4,-1 0-1,1 1 0,-1-1 0,1 0 0,-1 0 0,0 1 1,0-1-1,0 1 0,0-1 0,0 1 0,0 4 0,0-3 11,-1 0-1,1 0 0,0 0 0,3 7 0,-3-6-1,1-1 0,-1 1 0,0-1 0,0 1 0,0 5 0,3 3-30,-3-11 26,-1-1 0,1 1 0,0 0 0,-1 0 0,0-1 0,1 1 0,-1 3 233,0-12-101,2-540 248,6 442-313,-1 42-49,1 9-23,-4 40-2,-2-1 1,1-23 0,4-89 61,1 58 2,-8 60-64,1 0-1,1 0 1,-1 0-1,2 0 1,-1 1-1,5-10 1,3-14-5,-8 27 16,-1 0 0,0-1 0,0 1 0,0-6 0,1 309-533,7-178 491,0 1 70,-9-90-44,-6 123-21,0-51 58,5-65-58,0-27 34,0 0 0,1 0 0,1 0 0,0 1 0,4 18-1,5-7-28,-10-21 7,-1-2 18,1 1 0,0-1 0,0 0-1,0 1 1,0-1 0,0 0 0,0 1 0,0-1 0,0 0 0,0 1 0,0-1 0,0 0 0,0 1 0,0-1-1,0 0 1,0 1 0,0-1 0,1 0 0,-1 0 0,0 1 0,0-1 0,0 0 0,0 1 0,1-1 0,-1 0-1,0 0 1,0 1 0,1-1 0,-1 0 0,0 0 0,0 0 0,1 1 0,0-1 0,-1 0 1,0 1-16,0-1 13,0 1 1,0 0-1,0-1 0,0 1 0,0 0 0,0-1 1,0 1-1,0-1 0,1 1 0,-1 0 0,0-1 0,0 1 1,1-1-1,-1 1 0,0-1 0,1 1 0,-1-1 1,1 1-1,-1-1 0,1 1 0,-1-1 0,1 1 1,-1-1-1,1 0 0,-1 1 0,1-1 0,-1 0 1,1 1-1,0-1 0,-1 0 0,2 0 0,-2 0 12,0 0-27,2 0-16,-2 1 28,0 0 5,1-1-1,-1 0 0,0 1 0,0-1 1,0 0-1,0 0 0,1 1 0,-1-1 1,0 0-1,0 0 0,1 1 0,-1-1 1,0 0-1,1 0 0,-1 0 1,0 0-1,0 1 0,1-1 0,-1 0 1,0 0-1,1 0 0,-1 0 0,0 0 1,1 0-1,-1 0 0,0 0 0,1 0 1,-1 0-1,0 0 0,1 0 0,-1 0 1,0 0-1,1 0 0,19 3-5,22-2 13,-15 0 11,35-3-1,-30-4-1,-23 4-19,0 1 1,0-1-1,10 1 1,80-1-26,-2-2 51,23 4-42,-120 0 36,-4 0-118,-1-1 65,0 1 1,1 0 0,-1 1 0,0-1 0,1 1 0,-1 0 0,1 0-1,-1 0 1,1 0 0,0 1 0,-9 4 0,-10 3-131,19-7 142,-9 2-67,0 0 0,-21 11 0,11 1 16,19-13 66,0 0 0,-1 1 0,0-2 1,0 1-1,0 0 0,0-1 1,-8 2-1,4-1 20,-1-1 1,0 0-1,0-1 1,0 0-1,-10-1 1,-6-1-23,20 1 8,0-1 0,0 1 1,0 0-1,0 1 0,1-1 0,-1 1 0,0 0 0,-11 4 0,9-2 11,0 0-1,0-1 1,0 0 0,0 0-1,-14 1 1,-52-2 60,51-1-65,-9 0-142,31 0 131,0 1 0,0-1 1,0 1-1,0 0 0,0-1 0,0 1 1,0 0-1,0 0 0,0-1 1,0 1-1,1 0 0,-1 0 1,0 0-1,1 0 0,-1 0 1,1 0-1,-1 0 0,1 0 1,-1 2-1,1-3-33,0 11-80,0-10 123,0 0 0,0-1 0,0 1 0,0 0 0,1 0-1,-1-1 1,0 1 0,1 0 0,-1-1 0,0 1 0,1-1 0,-1 1 0,1 0 0,-1-1 0,1 1 0,-1-1-1,1 1 1,-1-1 0,1 1 0,-1-1 0,1 0 0,0 1 0,-1-1 0,1 0 0,0 1 0,-1-1 0,1 0-1,0 0 1,-1 0 0,1 0 0,0 1 0,0-1 0,0 0 0,32-1 165,-21 0-104,-4 1-7,0-1 0,0-1 0,1 0 0,-1 0 0,-1 0 0,1-1-1,12-6 1,10-4 104,25-3-97,-45 14-49,6-2-11,0 1-1,0 0 1,19 0 0,55 0 92,-47 2-93,45 2-4,-41 5 19,-19-2 5,34 0 0,-61-4-22,1 0 3,0 0 0,0 0 0,0 0 0,0 1 0,0-1-1,-1 0 1,1 1 0,0 0 0,2 0 0,-2 1 151,-9-2-104,-213-6-193,-4 6-108,212 1 237,0 0 0,0 1 1,-14 4-1,-5 1 16,21-5-16,0 1 0,1 1 0,-14 6 0,14-6 24,-32 8 0,17-6 0,22-6-27,2 0 34,0 0-4,-2 0-22,-42 0 147,44 0-131,-20 0 66,19 0-73,1 0-1,-1 0 1,1 0-1,-1 0 0,1 0 1,-1 0-1,1 0 1,-1 0-1,1 0 1,-1 0-1,1 0 0,-1 0 1,1 0-1,-1-1 1,1 1-1,-1 0 1,1 0-1,-1-1 1,1 1-1,0 0 0,-1-1 1,1 1-1,-1 0 1,1-1-1,0 1 1,0 0-1,-1-1 0,1 1 1,0-1-1,0 1 1,-1-1-1,1 1 1,0-1-1,0 1 0,0-1 1,0 1-1,-1-1 1,1 1-1,0-1 1,0 1-1,0-1 0,0 0 1,-2-5 24,-2-5 17,4 10-61,23 10-485,-11-6 493,-10-3 15,1 0-1,-1 1 1,0-1-1,0 1 1,0-1-1,0 1 0,0 0 1,0 0-1,3 2 1,-2-2 2,0 0 0,0 0 0,0 0 1,0 0-1,0 0 0,0-1 0,0 1 0,0-1 1,0 0-1,0 0 0,0 0 0,4-1 1,2 1 0,16 0 23,-15 1 2,0-1 0,1 0 1,-1 0-1,0-1 0,0-1 0,0 0 0,0 0 1,13-5-1,21-4 27,-29 6-16,27-5 0,2 0 39,6 1 19,-11 3-85,0 1 0,0 2 0,56 3 0,-39 1-16,-26 1 8,51 9 0,-36-4 13,134 14-23,-123-16 56,80-5 0,-60-1-34,50-5 11,0 0 7,-67 6-38,109-4-8,-74 2 24,-14 1-24,142-16 19,-198 16 3,162-9-15,270 3-111,-330 6 132,155 4-10,-129 10 14,-7 3 0,-114-15-16,-23-1-10,0 1 0,0-1 0,0 1 0,0 1 1,8 2-1,0 0 6,1 0 0,0-1-1,26 1 1,14 2 10,0-2-22,202 9 6,3-10-22,371-4 88,-455 10-67,-175-9 9,169 5 17,-86 6-57,-64-8 32,1-2 0,35-1 0,-22 0-54,-30 0 62,4 0-3,1 0-1,0-1 1,-1 0-1,20-4 1,11 1-14,-25 3-12,8-2 36,-17 1-9,1 0 1,0 0 0,15-1-1,-21 3-6,-1-1-1,0 0 0,0 1 0,1-1 0,-1 1 0,0-1 1,0 1-1,1-1 0,-1 1 0,0 0 0,1-1 0,-1 1 1,0 0-1,1 0 0,-1 0 0,0 0 0,2 1 1,2-1-12,-5 0 46,1-1-34,0 0 0,0 1 0,0-1-1,0 1 1,0-1 0,0 1 0,0-1-1,0 1 1,0 0 0,0-1 0,0 1 0,0 0-1,1 0 1,-1 0 0,0 0 0,0 0-1,2 0 1,9-5 18,2 1-2,4-1-22,-11 4 5,0 1 0,-1-1 1,1 0-1,0-1 0,7-2 1,-10 3 9,0 0 0,0 0 1,0 1-1,7-1 1,-10 1-12,0 0 1,0 0 0,1 0-1,-1 0 1,0 0-1,0-1 1,1 1-1,-1 0 1,0-1-1,0 1 1,0-1-1,1 1 1,-1-1 0,0 1-1,0-1 1,1-1-1,21 0-28,-7 0 31,0 0 0,0 1 0,23 2 0,-10-1-30,122 0-11,-143 1 43,0 0-1,0 0 1,11 4 0,-11-3-1,-1-1 0,1 1 0,12 0-1,63 3 36,-12-1-16,162-2 304,-232-3-307,0 0 0,0 0 0,0-1 0,-1 1 1,1 0-1,0 0 0,0 0 0,-1-1 0,1-1 0,1 1 1,19-34-10,-15 25-7,0-1-1,1 1 1,9-10 0,-12 16 35,0-1 1,0 1-1,4-10 0,4-5 37,-8 13-33,-1-1-1,0 1 1,0-1 0,0 1-1,1-12 1,0 3-1,1-18 79,-4 28-114,-1 1 1,1-1 0,0 1-1,0-1 1,0 1 0,1-1 0,3-6-1,-3 7 24,0-1 0,0 1 1,-1-1-1,0 1 0,0-1 0,0 1 0,-1-1 0,0-6 0,3-23 127,-1 26-121,-1 0 0,-1-1-1,0 1 1,-1-11 0,0-6 8,1 19-42,0-3-2,0 0 0,0 0 1,-1 0-1,-1 0 0,-4-16 0,3 11 10,0 0 1,1-1 0,1 1 0,0 0 0,1-1 0,2-14-1,-1-11-29,-1-619 112,-1 653-99,0-1-1,0 1 1,0-1-1,-1 1 0,-4-11 1,0-2-32,-2-13 49,6 29-3,1-1 1,-1 1-1,0 0 1,-3-6 0,1 3-21,-13-11-86,14 15 91,0 1 1,-1 0-1,1 0 1,-1 0-1,1 0 1,-1 0-1,0 1 1,0 0-1,-7-2 1,-4 0-66,-21 0 0,2 0 26,-45-4 65,70 6-8,-7-1-2,0-1 0,0 0 0,-20-7 0,29 7-8,-1 1 0,0 0-1,1 0 1,-1 1 0,-14-1 0,-47-8 2,64 10 3,-1-1 1,0 0-1,-11-3 1,11 2-2,0 1 1,0 0-1,-11-1 1,12 1-4,0 1 0,1-1 0,-1 0 0,-5-2 0,5 2-1,0 0 1,0 0-1,0 0 0,-7 0 0,-87-3-59,-100 4 45,163 4 21,4 0-18,-63 3 48,-87-2-78,-316-5 88,382 2-34,59 2 0,-554-4-609,599 0 339,1 2 1,-1 0-1,-12 4 0,1-1 3,-24 3-2047,-1-2-1,-83 1 1,79-7-2283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296 320 4834,'0'0'3559,"0"-4"-3183,-2-14 265,-3 1 1753,4 16-2218,0 0-1,1 0 0,-1-1 0,1 1 0,-1 0 1,1 0-1,0-1 0,0 1 0,-1 0 0,1-3 1,0 1-143,1 1 1,-1-1 0,1 0 0,-1 0-1,1 1 1,0-1 0,0 0 0,0 1-1,0-1 1,1 1 0,-1-1 0,1 1 0,1-3-1,5-3 105,-1-1 1,10-7-1,3-2-46,-10 8-89,-6 6 2,1 0 0,-1-1 0,0 1-1,-1-1 1,6-8 0,-9 13 0,0-1 1,0 1 0,1 0-1,-1 0 1,0-1 0,0 1-1,0 0 1,0 0 0,0-1-1,0 1 1,0 0 0,0 0-1,-1-1 1,1 1 0,0 0-1,0 0 1,0-1 0,0 1-1,0 0 1,0 0 0,0-1-1,-1 1 1,1 0 0,0 0-1,0 0 1,0-1 0,0 1-1,-1 0 1,1 0-1,0 0 1,0 0 0,0 0-1,-1-1 1,1 1 0,0 0-1,0 0 1,-1 0 0,1 0-1,0 0 1,0 0 0,-1 0-1,1 0 1,0 0 0,0 0-1,-1 0 1,1 0 0,0 0-1,0 0 1,-1 0 0,-18 0-35,14 1 44,-7 0-29,1 0 1,-1 1-1,1 1 0,0 0 1,0 0-1,-13 7 0,-65 34-43,59-29 63,-70 33-59,99-46 171,13-8 31,157-129-229,-101 77-160,-58 51 204,0-1 0,0 2 1,0-1-1,15-5 0,-23 10 25,-2 2 17,-2 0-94,-5 1 78,1 0 1,0 0 0,0 1-1,0 0 1,0 0 0,0 0-1,-10 7 1,0-2 4,-112 58 7,-1 0 398,136-66 9,23-8-371,50-23 1,-43 16-39,43-23-37,3-1 15,-81 39 23,6 0-23,-7 1 3,-3 0-85,-4 1 64,0-1 1,0 2-1,0-1 0,0 1 0,0 0 0,-9 5 0,-1-1 26,-176 59 70,163-57 240,44-12-349,-1-1 1,1 0-1,19-10 0,-1 1-54,-5 2 39,47-17-67,-64 25 54,1 1 0,-1 1 0,1 0 0,22-1 0,-44 12-207,-6 2 401,-1 0 1,0 0-1,-23 9 1,1-1 336,39-19-444,0 0 0,0 0 0,0 1 0,1-1 0,-1 0-1,0 0 1,0 0 0,0 0 0,0 0 0,0 0 0,0 0-1,0 0 1,0 0 0,0 0 0,0 0 0,0 0 0,0 0-1,0 0 1,0 0 0,0 0 0,0 0 0,0 0 0,0 0-1,0 0 1,0 0 0,0 0 0,0 0 0,0 1 0,0-1-1,0 0 1,0 0 0,0 0 0,0 0 0,0 0 0,0 0-1,0 0 1,0 0 0,0 0 0,0 0 0,0 0 0,0 0-1,0 0 1,0 0 0,0 0 0,0 0 0,0 0 0,0 1-1,0-1 1,0 0 0,0 0 0,0 0 0,0 0 0,0 0-1,0 0 1,0 0 0,0 0 0,0 0 0,0 0 0,0 0-1,-1 0 1,1 0 0,10 1 68,12-2-101,-1-2 35,1-1 1,-1-1 0,21-8 0,41-9 65,-70 20-74,-12 2 61,-2 0-93,-13 0 53,0 1-1,0 1 1,0 0-1,-13 5 1,-54 20 258,40-13-252,48-16 123,57-22-82,-3-13-88,-47 28-31,0 0-1,1 1 1,-1 0-1,25-7 1,-38 14 18,0 1 0,0-1 0,0 1 0,0-1 0,0 1-1,0 0 1,0 0 0,1-1 0,-1 1 0,0 0 0,0 0 0,0 0 0,0 0 0,0 1 0,0-1 0,1 0 0,-1 0 0,0 1 0,0-1 0,0 0 0,0 1-1,0-1 1,0 1 0,0 0 0,0-1 0,0 1 0,1 1 0,1 0 33,1 0-1,-1-1 1,0 1-1,1-1 1,-1 0-1,1 0 1,0 0-1,-1 0 1,8 0-1,-3 1 9,15 1 375,34 1 0,-37-3-161,1 0 0,35 8 0,-34-5 79,-1-1-1,1 0 0,36-2 0,-11 4-128,-34-3-133,-2 1-23,-1-1 0,13 6 0,-13-5-3,0 0 1,16 3-1,-22-5-14,-1 0 0,1 0 1,-1 0-1,1 1 0,-1-1 1,4 3-1,15 6-21,-21-10 21,0 1 0,0-1 0,0 1 0,0 0 0,0 0 0,0 0 0,0-1-1,0 1 1,0 0 0,0 0 0,-1 0 0,1 0 0,0 0 0,-1 0 0,1 1 0,-1-1 0,1 0 0,-1 0 0,1 3-1,0 0-15,0 0-1,0 1 1,0-1-1,0 7 1,0 14 62,-1-14-19,1-1 0,-2 1-1,1-1 1,-1 1 0,-5 19 0,2-13-16,0-1 1,1 2-1,-1 28 1,-3 20 86,1-20-83,3-1 0,3 77 0,1-49 8,-1-60-21,1 0 1,0 0 0,1 1 0,1-1-1,6 18 1,-8-25 9,0 0 0,0 0-1,0-1 1,-1 9 0,0-8-1,1 0 0,-1 1 0,3 8 0,0 2-19,0 0 1,-2 0-1,0 0 1,-1 22 0,0-18 28,0 199-134,0-220 109,-1 1 1,1 0 0,0-1 0,-1 1-1,1-1 1,-1 0 0,1 1 0,-1-1-1,1 1 1,-1-1 0,1 0 0,-1 1 0,1-1-1,-1 0 1,0 1 0,1-1 0,-1 0-1,1 0 1,-1 0 0,0 1 0,1-1-1,-1 0 1,1 0 0,-1 0 0,-1 0 0,-18 1 12,-83 0-34,-113-2-55,165-2 67,-47-1-49,97 4 63,-252 7-37,139-2 26,-17 1-8,105-1-18,26 15-227,0-18 259,0 0 0,1-1 0,-1 1 0,0 0-1,1 0 1,0-1 0,-1 1 0,1 0 0,0-1 0,0 1 0,0 0 0,0-1 0,0 1 0,0-1 0,0 0 0,1 1-1,-1-1 1,0 0 0,1 0 0,-1 0 0,1 0 0,-1 0 0,3 1 0,1 2 23,0-2-24,0-1 1,0 0-1,0 1 0,-1-2 0,1 1 1,0 0-1,0-1 0,9-1 1,-9 1 11,54 2 109,-30 0-102,50-4 0,-50-2-14,85-5 13,-56 8-3,63 3 59,-96 0-83,34 3 70,26 4-42,-29-6 34,17 1 373,-57-4-185,-14 0-241,0-1-1,0 1 1,0-1 0,0 0 0,0 0-1,0 1 1,3-3 0,12-5-19,51-12-28,-31 6 173,-36 13-112,-1 1 0,1-1 1,-1 1-1,1-1 0,-1 0 1,1 1-1,-1-1 0,1 1 0,-1-1 1,1 0-1,-1 1 0,0-1 0,1 0 1,-1 0-1,0 1 0,0-1 0,0 0 1,1 0-1,-1 0 0,0 1 0,0-1 1,0 0-1,0 0 0,0 0 0,-1 1 1,1-1-1,0 0 0,-1-1 1,2-9 68,10-19-71,1 0-1,2-20 0,32-73 1,-40 108 18,0 1 0,-1-1 0,-1 0 0,0-1 0,2-27 0,-5 35 3,1 0 0,-1-1 0,2 1 0,2-8 1,6-23 33,-8 13-8,0-29-1,2-18-37,-2 55-46,-1 12 39,-1 1 0,0-1 0,0-9-1,1-216-57,-3 224 42,0 1 1,0-1 0,0 1-1,-1 0 1,0 0 0,0-1-1,-1 1 1,1 1 0,-1-1-1,-7-9 1,3 5-30,0 0-1,-1 0 1,-1 1 0,-15-14 0,-54-33-275,67 50 307,0 1 1,-22-7-1,26 9 32,-24-9-67,24 8 41,-1 1 0,1 0 1,-1 1-1,1-1 1,-1 1-1,0 1 0,-13-2 1,-603 2 19,614 1-23,0 2 0,0-1 0,-15 5 0,20-5 5,2 1-11,-1 0 1,0-1-1,1 1 1,0 0-1,-1 0 1,1 1-1,0-1 1,0 1-1,0 0 1,0 0-1,1 0 1,-5 6-1,-4 4-9,4-5 7,1 1-1,0 0 1,0 0 0,1 1 0,0 0-1,-4 13 1,4-9 17,1 1-1,-2 21 1,3-18 64,-6 20 1,5-22-68,1 0 1,1 1-1,1-1 1,0 27-1,0 6 30,-13 54 35,6-51-61,7-45-6,-1 1-1,0-1 1,-6 12 0,-3 10 12,-7 24-15,-2 6 13,16-40-17,1-1 0,1 1 0,1 0 1,0 0-1,4 30 0,-2-43 4,0-1 0,0 0-1,1 0 1,0-1 0,0 1 0,0 0 0,0-1 0,1 1 0,0-1 0,0 1 0,0-1 0,0 0 0,1-1-1,0 1 1,0 0 0,8 5 0,-5-3-1,-5-4 2,0-1 0,0 1 0,0-1 1,0 1-1,0-1 0,0 0 0,0 0 0,1 0 0,-1 0 1,0 0-1,1 0 0,3 0 0,55 5 60,115-4-1,-94-3-7,330 1 145,-409 0-172,0 0-1,-1 0 1,1-1-1,0 1 1,-1-1-1,1 0 1,-1 1-1,1-1 1,-1 0-1,1-1 1,-1 1-1,1 0 1,1-3-1,1 0 43,0 0 0,-1 0 0,0-1 0,7-8 0,-10 9-36,1 1-1,-1-1 1,0 1-1,0-1 1,0 0 0,0 0-1,-1 1 1,0-1-1,1 0 1,-1 0 0,-1-7-1,1-15 144,3 8-158,1 1 0,1 0 0,10-23-1,-7 20-3,9-39-1,10-46-12,52-135 1,-58 184 4,-15 41-4,-1 0 1,-1-1 0,0 0 0,0 0-1,-2-1 1,1-17 0,1 0-132,-4 34 107,0-1 16,0 1 0,0-1 0,0 0 0,0 1 0,0-1 0,0 0 0,0 1 0,0-1 0,0 1 0,0-1 0,-1 0 0,1 1 0,0-1 0,0 1 0,-1-1 0,0 0 0,-7-3-11,0 0-1,0 1 1,0 1-1,-1-1 1,0 1-1,1 1 1,-18-2-1,-2-1-37,-21-1-122,-94 0 0,124 5 171,10-1 11,-1 0 1,1 0-1,-18-6 0,17 4 0,1 1 0,-1 0-1,0 1 1,-9-1 0,-115-8-2,116 8 0,-15-1-24,-44 4 0,23 0-37,53-1 53,0 1-1,0-1 1,0 0 0,0 1 0,1-1-1,-1 1 1,0-1 0,0 1 0,0-1 0,0 1-1,0-1 1,1 1 0,-1 0 0,0-1-1,0 1 1,1 0 0,-1 0 0,1 0 0,-1 0-1,1-1 1,-1 1 0,1 0 0,-1 0-1,1 1 1,-9 29-97,7-23 63,-9 35 16,-5 18-8,3-23 94,-36 69 0,-58 82-32,90-160-42,12-21 8,1 0 1,0 0-1,1 0 0,-1 0 0,2 1 0,-1-1 0,1 1 0,1 0 0,-1 0 0,2 0 1,-1 10-1,0 6-2,1-11 0,1 26-1,0-38 9,0 0 0,0 1-1,0-1 1,0 0-1,0 0 1,0 0 0,1 0-1,-1 0 1,1 0 0,-1 0-1,1 0 1,0 0-1,0-1 1,0 1 0,0-1-1,0 1 1,0-1 0,0 0-1,0 0 1,0 0-1,1 0 1,-1 0 0,3 0-1,4 2 29,1 0-1,0-1 1,0-1-1,13 2 1,198-2 41,-114-2-47,24 7-28,-35-4 55,-60-3 140,-34 1-178,-1 0 0,1 0 0,-1-1 0,1 1 0,0-1 0,-1 1 0,1-1 0,-1 0 0,1 0 0,-1 1 0,1-1 0,-1 0 0,0 0 0,1-1 0,1-1 0,18-23 161,-13 15-101,18-21 70,21-37 0,-36 52-92,-2-1-1,-1 1 0,0-2 1,7-25-1,3-34-29,8-25-10,-20 81-11,-2 1 0,4-40 0,-8 59-4,1-60-300,-2 61 297,1 0-1,0 1 0,0-1 0,-1 0 0,1 0 0,-1 1 0,1-1 0,-1 1 0,1-1 0,-1 0 0,1 1 0,-1-1 0,1 1 0,-1-1 0,1 1 0,-1-1 0,0 1 0,1 0 0,-1-1 0,0 1 0,0 0 0,1-1 0,-1 1 0,-1 0 0,-20-5 1,-171-14-96,-36 17-212,132 3 245,96-1 60,-1 0-1,1 1 0,0-1 0,0 0 0,-1 1 0,1-1 0,0 1 0,0 0 0,0-1 0,0 1 0,0 0 0,0 0 0,0 0 0,0-1 0,-2 3 0,-14 19-30,8-10 1,5-7 37,1 0 1,0 0 0,-1 1 0,2-1-1,-1 0 1,-3 10 0,-8 38-9,6-19 1,4-18 7,-34 108 35,30-100-32,-2-2-1,-1 1 1,-16 25 0,19-37 15,-18 19 0,1 0-37,24-29 14,1-1 1,-1 1-1,1-1 0,-1 1 0,1-1 1,0 1-1,-1-1 0,1 1 1,0 0-1,0-1 0,-1 1 0,1 0 1,0-1-1,0 1 0,0 0 0,0-1 1,0 1-1,0 0 0,0-1 1,0 1-1,0 0 0,0-1 0,0 1 1,0 0-1,0-1 0,1 1 1,-1 0-1,0-1 0,1 1 0,-1-1 1,0 1-1,1 0 0,-1-1 0,0 1 1,1-1-1,-1 1 0,1-1 1,-1 0-1,1 1 0,0-1 0,-1 1 1,1-1-1,-1 0 0,1 1 1,0-1-1,-1 0 0,2 0 0,1 2 20,1-1 0,0 1-1,0-1 1,0-1 0,5 2-1,183 0 227,-106-3-132,-81 1-109,130-6 186,-123 5-85,-8 1-94,1-1 0,0 1 0,-1-1 0,7-2 0,-10 2 20,1 1 1,-1-1-1,0 0 0,1 0 1,-1 0-1,0 1 0,0-1 0,0 0 1,1-1-1,-1 1 0,0 0 1,-1 0-1,1 0 0,0-1 0,0 1 1,0 0-1,0-3 0,12-23 140,28-44-1,-8 17-188,-4 5 83,-12 20-23,18-38 0,-31 57-37,0-1 1,0-1 0,-1 1 0,0 0 0,-1-1-1,-1 0 1,1-16 0,-5 28-47,1-1 1,-1 1-1,0 0 0,1-1 1,-1 1-1,-4 1 0,4-1 27,-232-2-274,88-5 291,105 7-35,41 0 16,1 13-409,1 22 433,0-14 4,-1 0 0,-1 0 0,-1 0-1,-7 33 1,3-31 1,0-1 1,-2 0-1,-1-1 0,0 0 1,-19 30-1,17-36 14,6-8-18,-1 1 0,1 0 1,-6 13-1,11-20-10,0-1 1,-1 1-1,1 0 1,0 0-1,0-1 1,0 1-1,-1 0 1,1 0-1,0-1 0,0 1 1,0 0-1,0 0 1,0 0-1,0-1 1,1 1-1,-1 0 0,0 0 1,1 1-1,-1-2 5,0 0 0,1 1 0,-1-1 0,1 1 0,-1-1 0,1 0-1,-1 1 1,1-1 0,-1 0 0,1 0 0,-1 1 0,1-1 0,0 0 0,-1 0-1,1 0 1,-1 0 0,1 0 0,-1 0 0,1 0 0,0 0 0,0 0 0,16 1 23,0-1 1,-1-1 0,1-1-1,-1 0 1,1-1 0,-1-1-1,18-6 1,-17 3 6,-1-1 1,0-1-1,-1 0 0,0-1 1,0-1-1,-1 0 0,21-22 1,-30 28-13,-1-1 0,1 0 0,-1 0 0,-1 0 0,1 0 0,-1 0 0,0-1 0,0 1 0,1-8 0,2-9 27,3-32 1,-6 35-54,-2 19 7,-1-1 1,0 1 0,0 0 0,1 0 0,-1 0 0,0 0 0,0 0 0,0 0 0,0 0 0,-1 0 0,1-1 0,0 1 0,0 0-1,-1 0 1,1 0 0,-1 0 0,1 0 0,-1 0 0,1 0 0,-1 0 0,1 0 0,-1 1 0,0-1 0,0 0 0,1 0 0,-3-1-1,1 1-4,-1 0-1,0 0 1,1 0-1,-1 0 0,0 1 1,0-1-1,1 1 0,-1 0 1,0 0-1,-3 0 0,-7 0 10,-70 3-37,72-2 28,0 1 0,-1 0 0,1 1 1,0 0-1,-13 7 0,7-3-31,7-3 30,1 0-1,-1 0 1,1 1 0,-16 12 0,23-15-6,1-1 0,0 1 1,-1 0-1,1-1 0,0 1 0,0 0 1,0 0-1,1 0 0,-1 0 0,0 0 0,1 0 1,-1 0-1,0 3 0,0 30-385,1-28 215,0-6 170,1 0 0,-1 1 1,0-1-1,1 0 0,-1 0 1,1 1-1,-1-1 0,1 0 0,0 0 1,0 0-1,0 0 0,-1 0 1,1 0-1,0 0 0,0 0 1,0 0-1,0 0 0,1 0 1,-1-1-1,0 1 0,0 0 1,2 0-1,33 12-26,-30-11 34,8 3-24,28 3 0,-41-7 30,-1-1 0,0 0 0,1 0 0,-1 0 0,0 0 0,1 0 0,-1 0 0,0 0 0,1 0 0,-1 0 0,0 1 0,1-1 0,-1 0 0,0 0 0,0 0 0,1 1 0,-1-1 0,0 0 0,0 0 0,1 1 0,-1-1 0,0 0 0,0 1 0,0-1 0,0 0 0,1 1 0,-1-1 0,0 0 0,0 0 0,0 1 0,0-1 0,0 1 0,0-1 0,0 0 0,0 1 0,0-1 0,0 0 0,0 1 0,0-1 0,0 0 0,0 1 0,0-1 1,0 0-1,0 1 0,-1-1 0,1 0 0,0 1 0,0-1 0,0 0 0,-1 0 0,1 1 0,0-1 0,-1 2-1,0 0 1,0-1 0,0 1 0,-1-1-1,1 0 1,0 1 0,0-1 0,-3 2-1,4-3 3,-1 0 0,1 0-1,0 0 1,0 0 0,-1 1-1,1-1 1,0 0 0,0 0-1,-1 0 1,1 0-1,0 1 1,0-1 0,0 0-1,-1 0 1,1 1 0,0-1-1,0 0 1,0 0 0,0 1-1,0-1 1,0 0 0,-1 0-1,1 1 1,0-1 0,0 0-1,0 1 1,0-1-1,0 0 1,0 0 0,0 1-1,0-1 1,0 0 0,0 1-1,0-1 1,0 0 0,1 0-1,-1 1 1,0-1 0,0 0-1,0 0 1,0 1 0,0-1-1,0 0 1,1 1-1,2 8-95,-4-8 92,0-1 1,0 1-1,0-1 0,0 0 0,0 1 0,1-1 0,-1 0 1,0 0-1,0 1 0,0-1 0,0 0 0,-2 0 0,1 0 1,-5 1-18,-1 1 1,1 0-1,0 0 1,0 1-1,-10 4 1,-3 6-4048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9:23.0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232 58 1313,'0'0'3852,"-16"-1"-3631,-2-1-193,-105-7 908,101 10-531,15 0-85,0-1 1,0 1-1,-1-2 0,1 1 0,-9-8 3187,15 8-3445,17-3 224,514-12 264,-529 15-550,84-1 19,-1 3 1,125 21-1,-143-10-3,1-4-1,0-2 1,1-3-1,103-8 1,-30-14 18,-68 8-71,101-3 0,98 4 143,-153 9-10,-117-1-74,0 1 0,0 0-1,1-1 1,-1 1 0,0-1 0,0 0-1,0 0 1,0 0 0,0 0-1,0 0 1,-1 0 0,4-2 0,-4 1 4,1 1 0,1 0 1,-1-1-1,0 1 0,0 0 0,0 0 1,0 0-1,1 1 0,-1-1 1,0 0-1,1 1 0,3-1 1,-5 1-14,23 0-608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9:23.8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5859,'0'0'4226,"8"0"-3157,0 0-859,0 1 0,0 1-1,0 0 1,0 0 0,-1 0-1,8 4 1,21 6 334,42 6 204,-27-6-450,63 21 0,-99-27-290,0 0 1,0 1-1,-1 1 1,0 0-1,-1 1 0,0 0 1,0 1-1,17 17 0,-12-9 9,-12-13-8,0 1 0,-1 0 0,0 0 0,9 12 0,-13-17 29,0 0 1,-1 0 0,1 0 0,0 1 0,-1-1-1,1 0 1,-1 0 0,1 0 0,-1 1-1,0-1 1,0 0 0,1 1 0,-1-1-1,0 0 1,0 0 0,0 1 0,0-1-1,-1 0 1,1 1 0,0-1 0,0 0-1,-1 0 1,1 1 0,-1-1 0,1 0-1,-1 0 1,1 0 0,-1 0 0,0 0 0,0 0-1,-1 2 1,-2 0 263,0 0 0,0 0 1,-1-1-1,1 1 0,-1-1 0,-8 2 0,-15 9 411,2 8-700,1 0-1,1 1 0,-29 35 1,-19 17-1,-124 94-1803,178-151-410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9:26.2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5026 165 7459,'0'0'483,"-34"-13"411,-113-44 424,106 43-858,-1 2 1,0 2-1,-1 1 0,-54-3 0,55 7-296,-451-26 808,-5 30-782,244 2-74,-76 4-68,-526 76 1,647-44-38,1 8 0,3 10 0,-317 128 0,154-12-1,272-119-4,-150 108 0,217-138-1,0 1 0,2 2 0,1 0 1,-25 32-1,40-43-5,1 0-1,1 0 1,0 1 0,1 0 0,1 1 0,0-1-1,1 1 1,1 1 0,0-1 0,-4 31 0,7-27-2,1 0 0,0 0 1,1 0-1,1 0 0,5 29 0,-3-38 5,0 1-1,1-1 0,0 0 0,1 1 0,0-2 0,1 1 0,0-1 1,1 0-1,0 0 0,12 12 0,8 5 7,1-1 0,1-2 0,2 0 0,0-3 0,2 0 0,0-2 0,51 21 0,23 3 17,132 33-1,400 69 53,12-50-20,-363-66-78,516-15 0,-600-28-12,242-50 0,194-75-5,63-33 13,-11-29-51,-643 185 41,157-58-40,-178 62 69,-2-1-1,1-1 1,-2-1 0,0-2 0,24-19 0,-43 30 18,0 0-1,0-1 1,0 0-1,0 1 1,-1-2 0,0 1-1,-1-1 1,0 1-1,0-1 1,-1 0 0,1-1-1,-2 1 1,4-14-1,-5 16 10,-1 0 0,1 1 0,-1-1 0,0 0-1,-1 0 1,1 1 0,-1-1 0,0 0 0,0 1-1,-1-1 1,0 1 0,0 0 0,0-1 0,-1 1-1,1 0 1,-1 0 0,-1 0 0,1 1 0,0-1-1,-1 1 1,0 0 0,-5-4 0,-13-10 32,-2 0 1,0 2 0,-1 1-1,-50-23 1,-121-35 53,194 73-108,-212-66 8,-2 9 0,-236-30 0,-451 10-2766,556 69-820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5750 125 3073,'-17'-2'10720,"29"2"-10421,176-7 2307,-158 5-2478,43 2 0,-23 1-88,9-1 278,-71 0-316,1-1 0,-23-6 0,20 4-50,-22-2-1,-33 0-239,-85-4 29,65 7 222,-23-2 66,-10 1 97,-54-10 342,159 11-381,-47-4 84,9 1-54,-61-13 0,90 14-122,-40-2 0,3 0 76,19 0-79,-52 1 0,-55 1 54,70 4-74,-86 1-3,97 7 47,21-2-19,-106 12-21,110-12 5,-77 13 52,91-13-29,-44 3 1,36-6 2,-131 0 4,95-4-3,-776 1 18,562 4-63,176 10 52,40-3-41,-308 1 81,272-13-19,-593 3-84,682-3 65,-29-5 1,30 3-17,-30-2 0,-227-2 2,61 5 29,68 1-5,46-5-3,79 6-193,16 15 1,-1-3 225,5-10-60,0 1 1,1 0 0,-1 0-1,1 0 1,-1 1 0,1-1 0,0 0-1,0 0 1,1 1 0,-1-1 0,1 0-1,-1 6 1,1 0-9,-1 0-1,-4 16 1,3-16 21,0 0 1,0 17-1,-6 53-2,7-72-1,0-1-1,0 0 0,0 0 1,-1 1-1,0-1 1,-4 9-1,-5 14-37,10-22 29,-4 9 5,-3 20 1,-17 93 1,18-28-2,3 59 2,5-113-5,5 25-5,-2-11 32,4-5-27,-7-37-13,5 29 0,1 11 25,11 147 7,-15-184-12,2 39-1,-5-57-4,0 1-1,0-1 0,0 0 0,1 0 1,0 0-1,0 0 0,0 0 0,0 0 0,1-1 1,3 8-1,-4-9-7,0 1 1,0-1-1,0 1 1,0 0 0,0-1-1,-1 1 1,1 0-1,0 5 1,-1-6 6,0 1 0,0 0 0,1 0 0,0-1 0,-1 1 0,1 0 0,0-1 0,3 6 0,1-1-5,-3-5 4,-1 0-1,1 1 0,-1-1 0,1 0 0,-1 0 0,0 1 1,0-1-1,0 1 0,0-1 0,0 1 0,0 4 0,0-3 11,-1 0-1,1 0 0,0 0 0,3 7 0,-3-6-1,1-1 0,-1 1 0,0-1 0,0 1 0,0 5 0,3 3-30,-3-11 26,-1-1 0,1 1 0,0 0 0,-1 0 0,0-1 0,1 1 0,-1 3 233,0-12-101,2-540 248,6 442-313,-1 42-49,1 9-23,-4 40-2,-2-1 1,1-23 0,4-89 61,1 58 2,-8 60-64,1 0-1,1 0 1,-1 0-1,2 0 1,-1 1-1,5-10 1,3-14-5,-8 27 16,-1 0 0,0-1 0,0 1 0,0-6 0,1 309-533,7-178 491,0 1 70,-9-90-44,-6 123-21,0-51 58,5-65-58,0-27 34,0 0 0,1 0 0,1 0 0,0 1 0,4 18-1,5-7-28,-10-21 7,-1-2 18,1 1 0,0-1 0,0 0-1,0 1 1,0-1 0,0 0 0,0 1 0,0-1 0,0 0 0,0 1 0,0-1 0,0 0 0,0 1 0,0-1-1,0 0 1,0 1 0,0-1 0,1 0 0,-1 0 0,0 1 0,0-1 0,0 0 0,0 1 0,1-1 0,-1 0-1,0 0 1,0 1 0,1-1 0,-1 0 0,0 0 0,0 0 0,1 1 0,0-1 0,-1 0 1,0 1-16,0-1 13,0 1 1,0 0-1,0-1 0,0 1 0,0 0 0,0-1 1,0 1-1,0-1 0,1 1 0,-1 0 0,0-1 0,0 1 1,1-1-1,-1 1 0,0-1 0,1 1 0,-1-1 1,1 1-1,-1-1 0,1 1 0,-1-1 0,1 1 1,-1-1-1,1 0 0,-1 1 0,1-1 0,-1 0 1,1 1-1,0-1 0,-1 0 0,2 0 0,-2 0 12,0 0-27,2 0-16,-2 1 28,0 0 5,1-1-1,-1 0 0,0 1 0,0-1 1,0 0-1,0 0 0,1 1 0,-1-1 1,0 0-1,0 0 0,1 1 0,-1-1 1,0 0-1,1 0 0,-1 0 1,0 0-1,0 1 0,1-1 0,-1 0 1,0 0-1,1 0 0,-1 0 0,0 0 1,1 0-1,-1 0 0,0 0 0,1 0 1,-1 0-1,0 0 0,1 0 0,-1 0 1,0 0-1,1 0 0,19 3-5,22-2 13,-15 0 11,35-3-1,-30-4-1,-23 4-19,0 1 1,0-1-1,10 1 1,80-1-26,-2-2 51,23 4-42,-120 0 36,-4 0-118,-1-1 65,0 1 1,1 0 0,-1 1 0,0-1 0,1 1 0,-1 0 0,1 0-1,-1 0 1,1 0 0,0 1 0,-9 4 0,-10 3-131,19-7 142,-9 2-67,0 0 0,-21 11 0,11 1 16,19-13 66,0 0 0,-1 1 0,0-2 1,0 1-1,0 0 0,0-1 1,-8 2-1,4-1 20,-1-1 1,0 0-1,0-1 1,0 0-1,-10-1 1,-6-1-23,20 1 8,0-1 0,0 1 1,0 0-1,0 1 0,1-1 0,-1 1 0,0 0 0,-11 4 0,9-2 11,0 0-1,0-1 1,0 0 0,0 0-1,-14 1 1,-52-2 60,51-1-65,-9 0-142,31 0 131,0 1 0,0-1 1,0 1-1,0 0 0,0-1 0,0 1 1,0 0-1,0 0 0,0-1 1,0 1-1,1 0 0,-1 0 1,0 0-1,1 0 0,-1 0 1,1 0-1,-1 0 0,1 0 1,-1 2-1,1-3-33,0 11-80,0-10 123,0 0 0,0-1 0,0 1 0,0 0 0,1 0-1,-1-1 1,0 1 0,1 0 0,-1-1 0,0 1 0,1-1 0,-1 1 0,1 0 0,-1-1 0,1 1 0,-1-1-1,1 1 1,-1-1 0,1 1 0,-1-1 0,1 0 0,0 1 0,-1-1 0,1 0 0,0 1 0,-1-1 0,1 0-1,0 0 1,-1 0 0,1 0 0,0 1 0,0-1 0,0 0 0,32-1 165,-21 0-104,-4 1-7,0-1 0,0-1 0,1 0 0,-1 0 0,-1 0 0,1-1-1,12-6 1,10-4 104,25-3-97,-45 14-49,6-2-11,0 1-1,0 0 1,19 0 0,55 0 92,-47 2-93,45 2-4,-41 5 19,-19-2 5,34 0 0,-61-4-22,1 0 3,0 0 0,0 0 0,0 0 0,0 1 0,0-1-1,-1 0 1,1 1 0,0 0 0,2 0 0,-2 1 151,-9-2-104,-213-6-193,-4 6-108,212 1 237,0 0 0,0 1 1,-14 4-1,-5 1 16,21-5-16,0 1 0,1 1 0,-14 6 0,14-6 24,-32 8 0,17-6 0,22-6-27,2 0 34,0 0-4,-2 0-22,-42 0 147,44 0-131,-20 0 66,19 0-73,1 0-1,-1 0 1,1 0-1,-1 0 0,1 0 1,-1 0-1,1 0 1,-1 0-1,1 0 1,-1 0-1,1 0 0,-1 0 1,1 0-1,-1-1 1,1 1-1,-1 0 1,1 0-1,-1-1 1,1 1-1,0 0 0,-1-1 1,1 1-1,-1 0 1,1-1-1,0 1 1,0 0-1,-1-1 0,1 1 1,0-1-1,0 1 1,-1-1-1,1 1 1,0-1-1,0 1 0,0-1 1,0 1-1,-1-1 1,1 1-1,0-1 1,0 1-1,0-1 0,0 0 1,-2-5 24,-2-5 17,4 10-61,23 10-485,-11-6 493,-10-3 15,1 0-1,-1 1 1,0-1-1,0 1 1,0-1-1,0 1 0,0 0 1,0 0-1,3 2 1,-2-2 2,0 0 0,0 0 0,0 0 1,0 0-1,0 0 0,0-1 0,0 1 0,0-1 1,0 0-1,0 0 0,0 0 0,4-1 1,2 1 0,16 0 23,-15 1 2,0-1 0,1 0 1,-1 0-1,0-1 0,0-1 0,0 0 0,0 0 1,13-5-1,21-4 27,-29 6-16,27-5 0,2 0 39,6 1 19,-11 3-85,0 1 0,0 2 0,56 3 0,-39 1-16,-26 1 8,51 9 0,-36-4 13,134 14-23,-123-16 56,80-5 0,-60-1-34,50-5 11,0 0 7,-67 6-38,109-4-8,-74 2 24,-14 1-24,142-16 19,-198 16 3,162-9-15,270 3-111,-330 6 132,155 4-10,-129 10 14,-7 3 0,-114-15-16,-23-1-10,0 1 0,0-1 0,0 1 0,0 1 1,8 2-1,0 0 6,1 0 0,0-1-1,26 1 1,14 2 10,0-2-22,202 9 6,3-10-22,371-4 88,-455 10-67,-175-9 9,169 5 17,-86 6-57,-64-8 32,1-2 0,35-1 0,-22 0-54,-30 0 62,4 0-3,1 0-1,0-1 1,-1 0-1,20-4 1,11 1-14,-25 3-12,8-2 36,-17 1-9,1 0 1,0 0 0,15-1-1,-21 3-6,-1-1-1,0 0 0,0 1 0,1-1 0,-1 1 0,0-1 1,0 1-1,1-1 0,-1 1 0,0 0 0,1-1 0,-1 1 1,0 0-1,1 0 0,-1 0 0,0 0 0,2 1 1,2-1-12,-5 0 46,1-1-34,0 0 0,0 1 0,0-1-1,0 1 1,0-1 0,0 1 0,0-1-1,0 1 1,0 0 0,0-1 0,0 1 0,0 0-1,1 0 1,-1 0 0,0 0 0,0 0-1,2 0 1,9-5 18,2 1-2,4-1-22,-11 4 5,0 1 0,-1-1 1,1 0-1,0-1 0,7-2 1,-10 3 9,0 0 0,0 0 1,0 1-1,7-1 1,-10 1-12,0 0 1,0 0 0,1 0-1,-1 0 1,0 0-1,0-1 1,1 1-1,-1 0 1,0-1-1,0 1 1,0-1-1,1 1 1,-1-1 0,0 1-1,0-1 1,1-1-1,21 0-28,-7 0 31,0 0 0,0 1 0,23 2 0,-10-1-30,122 0-11,-143 1 43,0 0-1,0 0 1,11 4 0,-11-3-1,-1-1 0,1 1 0,12 0-1,63 3 36,-12-1-16,162-2 304,-232-3-307,0 0 0,0 0 0,0-1 0,-1 1 1,1 0-1,0 0 0,0 0 0,-1-1 0,1-1 0,1 1 1,19-34-10,-15 25-7,0-1-1,1 1 1,9-10 0,-12 16 35,0-1 1,0 1-1,4-10 0,4-5 37,-8 13-33,-1-1-1,0 1 1,0-1 0,0 1-1,1-12 1,0 3-1,1-18 79,-4 28-114,-1 1 1,1-1 0,0 1-1,0-1 1,0 1 0,1-1 0,3-6-1,-3 7 24,0-1 0,0 1 1,-1-1-1,0 1 0,0-1 0,0 1 0,-1-1 0,0-6 0,3-23 127,-1 26-121,-1 0 0,-1-1-1,0 1 1,-1-11 0,0-6 8,1 19-42,0-3-2,0 0 0,0 0 1,-1 0-1,-1 0 0,-4-16 0,3 11 10,0 0 1,1-1 0,1 1 0,0 0 0,1-1 0,2-14-1,-1-11-29,-1-619 112,-1 653-99,0-1-1,0 1 1,0-1-1,-1 1 0,-4-11 1,0-2-32,-2-13 49,6 29-3,1-1 1,-1 1-1,0 0 1,-3-6 0,1 3-21,-13-11-86,14 15 91,0 1 1,-1 0-1,1 0 1,-1 0-1,1 0 1,-1 0-1,0 1 1,0 0-1,-7-2 1,-4 0-66,-21 0 0,2 0 26,-45-4 65,70 6-8,-7-1-2,0-1 0,0 0 0,-20-7 0,29 7-8,-1 1 0,0 0-1,1 0 1,-1 1 0,-14-1 0,-47-8 2,64 10 3,-1-1 1,0 0-1,-11-3 1,11 2-2,0 1 1,0 0-1,-11-1 1,12 1-4,0 1 0,1-1 0,-1 0 0,-5-2 0,5 2-1,0 0 1,0 0-1,0 0 0,-7 0 0,-87-3-59,-100 4 45,163 4 21,4 0-18,-63 3 48,-87-2-78,-316-5 88,382 2-34,59 2 0,-554-4-609,599 0 339,1 2 1,-1 0-1,-12 4 0,1-1 3,-24 3-2047,-1-2-1,-83 1 1,79-7-2283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296 320 4834,'0'0'3559,"0"-4"-3183,-2-14 265,-3 1 1753,4 16-2218,0 0-1,1 0 0,-1-1 0,1 1 0,-1 0 1,1 0-1,0-1 0,0 1 0,-1 0 0,1-3 1,0 1-143,1 1 1,-1-1 0,1 0 0,-1 0-1,1 1 1,0-1 0,0 0 0,0 1-1,0-1 1,1 1 0,-1-1 0,1 1 0,1-3-1,5-3 105,-1-1 1,10-7-1,3-2-46,-10 8-89,-6 6 2,1 0 0,-1-1 0,0 1-1,-1-1 1,6-8 0,-9 13 0,0-1 1,0 1 0,1 0-1,-1 0 1,0-1 0,0 1-1,0 0 1,0 0 0,0-1-1,0 1 1,0 0 0,0 0-1,-1-1 1,1 1 0,0 0-1,0 0 1,0-1 0,0 1-1,0 0 1,0 0 0,0-1-1,-1 1 1,1 0 0,0 0-1,0 0 1,0-1 0,0 1-1,-1 0 1,1 0-1,0 0 1,0 0 0,0 0-1,-1-1 1,1 1 0,0 0-1,0 0 1,-1 0 0,1 0-1,0 0 1,0 0 0,-1 0-1,1 0 1,0 0 0,0 0-1,-1 0 1,1 0 0,0 0-1,0 0 1,-1 0 0,-18 0-35,14 1 44,-7 0-29,1 0 1,-1 1-1,1 1 0,0 0 1,0 0-1,-13 7 0,-65 34-43,59-29 63,-70 33-59,99-46 171,13-8 31,157-129-229,-101 77-160,-58 51 204,0-1 0,0 2 1,0-1-1,15-5 0,-23 10 25,-2 2 17,-2 0-94,-5 1 78,1 0 1,0 0 0,0 1-1,0 0 1,0 0 0,0 0-1,-10 7 1,0-2 4,-112 58 7,-1 0 398,136-66 9,23-8-371,50-23 1,-43 16-39,43-23-37,3-1 15,-81 39 23,6 0-23,-7 1 3,-3 0-85,-4 1 64,0-1 1,0 2-1,0-1 0,0 1 0,0 0 0,-9 5 0,-1-1 26,-176 59 70,163-57 240,44-12-349,-1-1 1,1 0-1,19-10 0,-1 1-54,-5 2 39,47-17-67,-64 25 54,1 1 0,-1 1 0,1 0 0,22-1 0,-44 12-207,-6 2 401,-1 0 1,0 0-1,-23 9 1,1-1 336,39-19-444,0 0 0,0 0 0,0 1 0,1-1 0,-1 0-1,0 0 1,0 0 0,0 0 0,0 0 0,0 0 0,0 0-1,0 0 1,0 0 0,0 0 0,0 0 0,0 0 0,0 0-1,0 0 1,0 0 0,0 0 0,0 0 0,0 0 0,0 0-1,0 0 1,0 0 0,0 0 0,0 0 0,0 1 0,0-1-1,0 0 1,0 0 0,0 0 0,0 0 0,0 0 0,0 0-1,0 0 1,0 0 0,0 0 0,0 0 0,0 0 0,0 0-1,0 0 1,0 0 0,0 0 0,0 0 0,0 0 0,0 1-1,0-1 1,0 0 0,0 0 0,0 0 0,0 0 0,0 0-1,0 0 1,0 0 0,0 0 0,0 0 0,0 0 0,0 0-1,-1 0 1,1 0 0,10 1 68,12-2-101,-1-2 35,1-1 1,-1-1 0,21-8 0,41-9 65,-70 20-74,-12 2 61,-2 0-93,-13 0 53,0 1-1,0 1 1,0 0-1,-13 5 1,-54 20 258,40-13-252,48-16 123,57-22-82,-3-13-88,-47 28-31,0 0-1,1 1 1,-1 0-1,25-7 1,-38 14 18,0 1 0,0-1 0,0 1 0,0-1 0,0 1-1,0 0 1,0 0 0,1-1 0,-1 1 0,0 0 0,0 0 0,0 0 0,0 0 0,0 1 0,0-1 0,1 0 0,-1 0 0,0 1 0,0-1 0,0 0 0,0 1-1,0-1 1,0 1 0,0 0 0,0-1 0,0 1 0,1 1 0,1 0 33,1 0-1,-1-1 1,0 1-1,1-1 1,-1 0-1,1 0 1,0 0-1,-1 0 1,8 0-1,-3 1 9,15 1 375,34 1 0,-37-3-161,1 0 0,35 8 0,-34-5 79,-1-1-1,1 0 0,36-2 0,-11 4-128,-34-3-133,-2 1-23,-1-1 0,13 6 0,-13-5-3,0 0 1,16 3-1,-22-5-14,-1 0 0,1 0 1,-1 0-1,1 1 0,-1-1 1,4 3-1,15 6-21,-21-10 21,0 1 0,0-1 0,0 1 0,0 0 0,0 0 0,0 0 0,0-1-1,0 1 1,0 0 0,0 0 0,-1 0 0,1 0 0,0 0 0,-1 0 0,1 1 0,-1-1 0,1 0 0,-1 0 0,1 3-1,0 0-15,0 0-1,0 1 1,0-1-1,0 7 1,0 14 62,-1-14-19,1-1 0,-2 1-1,1-1 1,-1 1 0,-5 19 0,2-13-16,0-1 1,1 2-1,-1 28 1,-3 20 86,1-20-83,3-1 0,3 77 0,1-49 8,-1-60-21,1 0 1,0 0 0,1 1 0,1-1-1,6 18 1,-8-25 9,0 0 0,0 0-1,0-1 1,-1 9 0,0-8-1,1 0 0,-1 1 0,3 8 0,0 2-19,0 0 1,-2 0-1,0 0 1,-1 22 0,0-18 28,0 199-134,0-220 109,-1 1 1,1 0 0,0-1 0,-1 1-1,1-1 1,-1 0 0,1 1 0,-1-1-1,1 1 1,-1-1 0,1 0 0,-1 1 0,1-1-1,-1 0 1,0 1 0,1-1 0,-1 0-1,1 0 1,-1 0 0,0 1 0,1-1-1,-1 0 1,1 0 0,-1 0 0,-1 0 0,-18 1 12,-83 0-34,-113-2-55,165-2 67,-47-1-49,97 4 63,-252 7-37,139-2 26,-17 1-8,105-1-18,26 15-227,0-18 259,0 0 0,1-1 0,-1 1 0,0 0-1,1 0 1,0-1 0,-1 1 0,1 0 0,0-1 0,0 1 0,0 0 0,0-1 0,0 1 0,0-1 0,0 0 0,1 1-1,-1-1 1,0 0 0,1 0 0,-1 0 0,1 0 0,-1 0 0,3 1 0,1 2 23,0-2-24,0-1 1,0 0-1,0 1 0,-1-2 0,1 1 1,0 0-1,0-1 0,9-1 1,-9 1 11,54 2 109,-30 0-102,50-4 0,-50-2-14,85-5 13,-56 8-3,63 3 59,-96 0-83,34 3 70,26 4-42,-29-6 34,17 1 373,-57-4-185,-14 0-241,0-1-1,0 1 1,0-1 0,0 0 0,0 0-1,0 1 1,3-3 0,12-5-19,51-12-28,-31 6 173,-36 13-112,-1 1 0,1-1 1,-1 1-1,1-1 0,-1 0 1,1 1-1,-1-1 0,1 1 0,-1-1 1,1 0-1,-1 1 0,0-1 0,1 0 1,-1 0-1,0 1 0,0-1 0,0 0 1,1 0-1,-1 0 0,0 1 0,0-1 1,0 0-1,0 0 0,0 0 0,-1 1 1,1-1-1,0 0 0,-1-1 1,2-9 68,10-19-71,1 0-1,2-20 0,32-73 1,-40 108 18,0 1 0,-1-1 0,-1 0 0,0-1 0,2-27 0,-5 35 3,1 0 0,-1-1 0,2 1 0,2-8 1,6-23 33,-8 13-8,0-29-1,2-18-37,-2 55-46,-1 12 39,-1 1 0,0-1 0,0-9-1,1-216-57,-3 224 42,0 1 1,0-1 0,0 1-1,-1 0 1,0 0 0,0-1-1,-1 1 1,1 1 0,-1-1-1,-7-9 1,3 5-30,0 0-1,-1 0 1,-1 1 0,-15-14 0,-54-33-275,67 50 307,0 1 1,-22-7-1,26 9 32,-24-9-67,24 8 41,-1 1 0,1 0 1,-1 1-1,1-1 1,-1 1-1,0 1 0,-13-2 1,-603 2 19,614 1-23,0 2 0,0-1 0,-15 5 0,20-5 5,2 1-11,-1 0 1,0-1-1,1 1 1,0 0-1,-1 0 1,1 1-1,0-1 1,0 1-1,0 0 1,0 0-1,1 0 1,-5 6-1,-4 4-9,4-5 7,1 1-1,0 0 1,0 0 0,1 1 0,0 0-1,-4 13 1,4-9 17,1 1-1,-2 21 1,3-18 64,-6 20 1,5-22-68,1 0 1,1 1-1,1-1 1,0 27-1,0 6 30,-13 54 35,6-51-61,7-45-6,-1 1-1,0-1 1,-6 12 0,-3 10 12,-7 24-15,-2 6 13,16-40-17,1-1 0,1 1 0,1 0 1,0 0-1,4 30 0,-2-43 4,0-1 0,0 0-1,1 0 1,0-1 0,0 1 0,0 0 0,0-1 0,1 1 0,0-1 0,0 1 0,0-1 0,0 0 0,1-1-1,0 1 1,0 0 0,8 5 0,-5-3-1,-5-4 2,0-1 0,0 1 0,0-1 1,0 1-1,0-1 0,0 0 0,0 0 0,1 0 0,-1 0 1,0 0-1,1 0 0,3 0 0,55 5 60,115-4-1,-94-3-7,330 1 145,-409 0-172,0 0-1,-1 0 1,1-1-1,0 1 1,-1-1-1,1 0 1,-1 1-1,1-1 1,-1 0-1,1-1 1,-1 1-1,1 0 1,1-3-1,1 0 43,0 0 0,-1 0 0,0-1 0,7-8 0,-10 9-36,1 1-1,-1-1 1,0 1-1,0-1 1,0 0 0,0 0-1,-1 1 1,0-1-1,1 0 1,-1 0 0,-1-7-1,1-15 144,3 8-158,1 1 0,1 0 0,10-23-1,-7 20-3,9-39-1,10-46-12,52-135 1,-58 184 4,-15 41-4,-1 0 1,-1-1 0,0 0 0,0 0-1,-2-1 1,1-17 0,1 0-132,-4 34 107,0-1 16,0 1 0,0-1 0,0 0 0,0 1 0,0-1 0,0 0 0,0 1 0,0-1 0,0 1 0,0-1 0,-1 0 0,1 1 0,0-1 0,0 1 0,-1-1 0,0 0 0,-7-3-11,0 0-1,0 1 1,0 1-1,-1-1 1,0 1-1,1 1 1,-18-2-1,-2-1-37,-21-1-122,-94 0 0,124 5 171,10-1 11,-1 0 1,1 0-1,-18-6 0,17 4 0,1 1 0,-1 0-1,0 1 1,-9-1 0,-115-8-2,116 8 0,-15-1-24,-44 4 0,23 0-37,53-1 53,0 1-1,0-1 1,0 0 0,0 1 0,1-1-1,-1 1 1,0-1 0,0 1 0,0-1 0,0 1-1,0-1 1,1 1 0,-1 0 0,0-1-1,0 1 1,1 0 0,-1 0 0,1 0 0,-1 0-1,1-1 1,-1 1 0,1 0 0,-1 0-1,1 1 1,-9 29-97,7-23 63,-9 35 16,-5 18-8,3-23 94,-36 69 0,-58 82-32,90-160-42,12-21 8,1 0 1,0 0-1,1 0 0,-1 0 0,2 1 0,-1-1 0,1 1 0,1 0 0,-1 0 0,2 0 1,-1 10-1,0 6-2,1-11 0,1 26-1,0-38 9,0 0 0,0 1-1,0-1 1,0 0-1,0 0 1,0 0 0,1 0-1,-1 0 1,1 0 0,-1 0-1,1 0 1,0 0-1,0-1 1,0 1 0,0-1-1,0 1 1,0-1 0,0 0-1,0 0 1,0 0-1,1 0 1,-1 0 0,3 0-1,4 2 29,1 0-1,0-1 1,0-1-1,13 2 1,198-2 41,-114-2-47,24 7-28,-35-4 55,-60-3 140,-34 1-178,-1 0 0,1 0 0,-1-1 0,1 1 0,0-1 0,-1 1 0,1-1 0,-1 0 0,1 0 0,-1 1 0,1-1 0,-1 0 0,0 0 0,1-1 0,1-1 0,18-23 161,-13 15-101,18-21 70,21-37 0,-36 52-92,-2-1-1,-1 1 0,0-2 1,7-25-1,3-34-29,8-25-10,-20 81-11,-2 1 0,4-40 0,-8 59-4,1-60-300,-2 61 297,1 0-1,0 1 0,0-1 0,-1 0 0,1 0 0,-1 1 0,1-1 0,-1 1 0,1-1 0,-1 0 0,1 1 0,-1-1 0,1 1 0,-1-1 0,1 1 0,-1-1 0,0 1 0,1 0 0,-1-1 0,0 1 0,0 0 0,1-1 0,-1 1 0,-1 0 0,-20-5 1,-171-14-96,-36 17-212,132 3 245,96-1 60,-1 0-1,1 1 0,0-1 0,0 0 0,-1 1 0,1-1 0,0 1 0,0 0 0,0-1 0,0 1 0,0 0 0,0 0 0,0 0 0,0-1 0,-2 3 0,-14 19-30,8-10 1,5-7 37,1 0 1,0 0 0,-1 1 0,2-1-1,-1 0 1,-3 10 0,-8 38-9,6-19 1,4-18 7,-34 108 35,30-100-32,-2-2-1,-1 1 1,-16 25 0,19-37 15,-18 19 0,1 0-37,24-29 14,1-1 1,-1 1-1,1-1 0,-1 1 0,1-1 1,0 1-1,-1-1 0,1 1 1,0 0-1,0-1 0,-1 1 0,1 0 1,0-1-1,0 1 0,0 0 0,0-1 1,0 1-1,0 0 0,0-1 1,0 1-1,0 0 0,0-1 0,0 1 1,0 0-1,0-1 0,1 1 1,-1 0-1,0-1 0,1 1 0,-1-1 1,0 1-1,1 0 0,-1-1 0,0 1 1,1-1-1,-1 1 0,1-1 1,-1 0-1,1 1 0,0-1 0,-1 1 1,1-1-1,-1 0 0,1 1 1,0-1-1,-1 0 0,2 0 0,1 2 20,1-1 0,0 1-1,0-1 1,0-1 0,5 2-1,183 0 227,-106-3-132,-81 1-109,130-6 186,-123 5-85,-8 1-94,1-1 0,0 1 0,-1-1 0,7-2 0,-10 2 20,1 1 1,-1-1-1,0 0 0,1 0 1,-1 0-1,0 1 0,0-1 0,0 0 1,1-1-1,-1 1 0,0 0 1,-1 0-1,1 0 0,0-1 0,0 1 1,0 0-1,0-3 0,12-23 140,28-44-1,-8 17-188,-4 5 83,-12 20-23,18-38 0,-31 57-37,0-1 1,0-1 0,-1 1 0,0 0 0,-1-1-1,-1 0 1,1-16 0,-5 28-47,1-1 1,-1 1-1,0 0 0,1-1 1,-1 1-1,-4 1 0,4-1 27,-232-2-274,88-5 291,105 7-35,41 0 16,1 13-409,1 22 433,0-14 4,-1 0 0,-1 0 0,-1 0-1,-7 33 1,3-31 1,0-1 1,-2 0-1,-1-1 0,0 0 1,-19 30-1,17-36 14,6-8-18,-1 1 0,1 0 1,-6 13-1,11-20-10,0-1 1,-1 1-1,1 0 1,0 0-1,0-1 1,0 1-1,-1 0 1,1 0-1,0-1 0,0 1 1,0 0-1,0 0 1,0 0-1,0-1 1,1 1-1,-1 0 0,0 0 1,1 1-1,-1-2 5,0 0 0,1 1 0,-1-1 0,1 1 0,-1-1 0,1 0-1,-1 1 1,1-1 0,-1 0 0,1 0 0,-1 1 0,1-1 0,0 0 0,-1 0-1,1 0 1,-1 0 0,1 0 0,-1 0 0,1 0 0,0 0 0,0 0 0,16 1 23,0-1 1,-1-1 0,1-1-1,-1 0 1,1-1 0,-1-1-1,18-6 1,-17 3 6,-1-1 1,0-1-1,-1 0 0,0-1 1,0-1-1,-1 0 0,21-22 1,-30 28-13,-1-1 0,1 0 0,-1 0 0,-1 0 0,1 0 0,-1 0 0,0-1 0,0 1 0,1-8 0,2-9 27,3-32 1,-6 35-54,-2 19 7,-1-1 1,0 1 0,0 0 0,1 0 0,-1 0 0,0 0 0,0 0 0,0 0 0,0 0 0,-1 0 0,1-1 0,0 1 0,0 0-1,-1 0 1,1 0 0,-1 0 0,1 0 0,-1 0 0,1 0 0,-1 0 0,1 0 0,-1 1 0,0-1 0,0 0 0,1 0 0,-3-1-1,1 1-4,-1 0-1,0 0 1,1 0-1,-1 0 0,0 1 1,0-1-1,1 1 0,-1 0 1,0 0-1,-3 0 0,-7 0 10,-70 3-37,72-2 28,0 1 0,-1 0 0,1 1 1,0 0-1,-13 7 0,7-3-31,7-3 30,1 0-1,-1 0 1,1 1 0,-16 12 0,23-15-6,1-1 0,0 1 1,-1 0-1,1-1 0,0 1 0,0 0 1,0 0-1,1 0 0,-1 0 0,0 0 0,1 0 1,-1 0-1,0 3 0,0 30-385,1-28 215,0-6 170,1 0 0,-1 1 1,0-1-1,1 0 0,-1 0 1,1 1-1,-1-1 0,1 0 0,0 0 1,0 0-1,0 0 0,-1 0 1,1 0-1,0 0 0,0 0 1,0 0-1,0 0 0,1 0 1,-1-1-1,0 1 0,0 0 1,2 0-1,33 12-26,-30-11 34,8 3-24,28 3 0,-41-7 30,-1-1 0,0 0 0,1 0 0,-1 0 0,0 0 0,1 0 0,-1 0 0,0 0 0,1 0 0,-1 0 0,0 1 0,1-1 0,-1 0 0,0 0 0,0 0 0,1 1 0,-1-1 0,0 0 0,0 0 0,1 1 0,-1-1 0,0 0 0,0 1 0,0-1 0,0 0 0,1 1 0,-1-1 0,0 0 0,0 0 0,0 1 0,0-1 0,0 1 0,0-1 0,0 0 0,0 1 0,0-1 0,0 0 0,0 1 0,0-1 0,0 0 0,0 1 0,0-1 1,0 0-1,0 1 0,-1-1 0,1 0 0,0 1 0,0-1 0,0 0 0,-1 0 0,1 1 0,0-1 0,-1 2-1,0 0 1,0-1 0,0 1 0,-1-1-1,1 0 1,0 1 0,0-1 0,-3 2-1,4-3 3,-1 0 0,1 0-1,0 0 1,0 0 0,-1 1-1,1-1 1,0 0 0,0 0-1,-1 0 1,1 0-1,0 1 1,0-1 0,0 0-1,-1 0 1,1 1 0,0-1-1,0 0 1,0 0 0,0 1-1,0-1 1,0 0 0,-1 0-1,1 1 1,0-1 0,0 0-1,0 1 1,0-1-1,0 0 1,0 0 0,0 1-1,0-1 1,0 0 0,0 1-1,0-1 1,0 0 0,1 0-1,-1 1 1,0-1 0,0 0-1,0 0 1,0 1 0,0-1-1,0 0 1,1 1-1,2 8-95,-4-8 92,0-1 1,0 1-1,0-1 0,0 0 0,0 1 0,1-1 0,-1 0 1,0 0-1,0 1 0,0-1 0,0 0 0,-2 0 0,1 0 1,-5 1-18,-1 1 1,1 0-1,0 0 1,0 1-1,-10 4 1,-3 6-4048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2:14:47.4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5750 125 3073,'-17'-2'10720,"29"2"-10421,176-7 2307,-158 5-2478,43 2 0,-23 1-88,9-1 278,-71 0-316,1-1 0,-23-6 0,20 4-50,-22-2-1,-33 0-239,-85-4 29,65 7 222,-23-2 66,-10 1 97,-54-10 342,159 11-381,-47-4 84,9 1-54,-61-13 0,90 14-122,-40-2 0,3 0 76,19 0-79,-52 1 0,-55 1 54,70 4-74,-86 1-3,97 7 47,21-2-19,-106 12-21,110-12 5,-77 13 52,91-13-29,-44 3 1,36-6 2,-131 0 4,95-4-3,-776 1 18,562 4-63,176 10 52,40-3-41,-308 1 81,272-13-19,-593 3-84,682-3 65,-29-5 1,30 3-17,-30-2 0,-227-2 2,61 5 29,68 1-5,46-5-3,79 6-193,16 15 1,-1-3 225,5-10-60,0 1 1,1 0 0,-1 0-1,1 0 1,-1 1 0,1-1 0,0 0-1,0 0 1,1 1 0,-1-1 0,1 0-1,-1 6 1,1 0-9,-1 0-1,-4 16 1,3-16 21,0 0 1,0 17-1,-6 53-2,7-72-1,0-1-1,0 0 0,0 0 1,-1 1-1,0-1 1,-4 9-1,-5 14-37,10-22 29,-4 9 5,-3 20 1,-17 93 1,18-28-2,3 59 2,5-113-5,5 25-5,-2-11 32,4-5-27,-7-37-13,5 29 0,1 11 25,11 147 7,-15-184-12,2 39-1,-5-57-4,0 1-1,0-1 0,0 0 0,1 0 1,0 0-1,0 0 0,0 0 0,0 0 0,1-1 1,3 8-1,-4-9-7,0 1 1,0-1-1,0 1 1,0 0 0,0-1-1,-1 1 1,1 0-1,0 5 1,-1-6 6,0 1 0,0 0 0,1 0 0,0-1 0,-1 1 0,1 0 0,0-1 0,3 6 0,1-1-5,-3-5 4,-1 0-1,1 1 0,-1-1 0,1 0 0,-1 0 0,0 1 1,0-1-1,0 1 0,0-1 0,0 1 0,0 4 0,0-3 11,-1 0-1,1 0 0,0 0 0,3 7 0,-3-6-1,1-1 0,-1 1 0,0-1 0,0 1 0,0 5 0,3 3-30,-3-11 26,-1-1 0,1 1 0,0 0 0,-1 0 0,0-1 0,1 1 0,-1 3 233,0-12-101,2-540 248,6 442-313,-1 42-49,1 9-23,-4 40-2,-2-1 1,1-23 0,4-89 61,1 58 2,-8 60-64,1 0-1,1 0 1,-1 0-1,2 0 1,-1 1-1,5-10 1,3-14-5,-8 27 16,-1 0 0,0-1 0,0 1 0,0-6 0,1 309-533,7-178 491,0 1 70,-9-90-44,-6 123-21,0-51 58,5-65-58,0-27 34,0 0 0,1 0 0,1 0 0,0 1 0,4 18-1,5-7-28,-10-21 7,-1-2 18,1 1 0,0-1 0,0 0-1,0 1 1,0-1 0,0 0 0,0 1 0,0-1 0,0 0 0,0 1 0,0-1 0,0 0 0,0 1 0,0-1-1,0 0 1,0 1 0,0-1 0,1 0 0,-1 0 0,0 1 0,0-1 0,0 0 0,0 1 0,1-1 0,-1 0-1,0 0 1,0 1 0,1-1 0,-1 0 0,0 0 0,0 0 0,1 1 0,0-1 0,-1 0 1,0 1-16,0-1 13,0 1 1,0 0-1,0-1 0,0 1 0,0 0 0,0-1 1,0 1-1,0-1 0,1 1 0,-1 0 0,0-1 0,0 1 1,1-1-1,-1 1 0,0-1 0,1 1 0,-1-1 1,1 1-1,-1-1 0,1 1 0,-1-1 0,1 1 1,-1-1-1,1 0 0,-1 1 0,1-1 0,-1 0 1,1 1-1,0-1 0,-1 0 0,2 0 0,-2 0 12,0 0-27,2 0-16,-2 1 28,0 0 5,1-1-1,-1 0 0,0 1 0,0-1 1,0 0-1,0 0 0,1 1 0,-1-1 1,0 0-1,0 0 0,1 1 0,-1-1 1,0 0-1,1 0 0,-1 0 1,0 0-1,0 1 0,1-1 0,-1 0 1,0 0-1,1 0 0,-1 0 0,0 0 1,1 0-1,-1 0 0,0 0 0,1 0 1,-1 0-1,0 0 0,1 0 0,-1 0 1,0 0-1,1 0 0,19 3-5,22-2 13,-15 0 11,35-3-1,-30-4-1,-23 4-19,0 1 1,0-1-1,10 1 1,80-1-26,-2-2 51,23 4-42,-120 0 36,-4 0-118,-1-1 65,0 1 1,1 0 0,-1 1 0,0-1 0,1 1 0,-1 0 0,1 0-1,-1 0 1,1 0 0,0 1 0,-9 4 0,-10 3-131,19-7 142,-9 2-67,0 0 0,-21 11 0,11 1 16,19-13 66,0 0 0,-1 1 0,0-2 1,0 1-1,0 0 0,0-1 1,-8 2-1,4-1 20,-1-1 1,0 0-1,0-1 1,0 0-1,-10-1 1,-6-1-23,20 1 8,0-1 0,0 1 1,0 0-1,0 1 0,1-1 0,-1 1 0,0 0 0,-11 4 0,9-2 11,0 0-1,0-1 1,0 0 0,0 0-1,-14 1 1,-52-2 60,51-1-65,-9 0-142,31 0 131,0 1 0,0-1 1,0 1-1,0 0 0,0-1 0,0 1 1,0 0-1,0 0 0,0-1 1,0 1-1,1 0 0,-1 0 1,0 0-1,1 0 0,-1 0 1,1 0-1,-1 0 0,1 0 1,-1 2-1,1-3-33,0 11-80,0-10 123,0 0 0,0-1 0,0 1 0,0 0 0,1 0-1,-1-1 1,0 1 0,1 0 0,-1-1 0,0 1 0,1-1 0,-1 1 0,1 0 0,-1-1 0,1 1 0,-1-1-1,1 1 1,-1-1 0,1 1 0,-1-1 0,1 0 0,0 1 0,-1-1 0,1 0 0,0 1 0,-1-1 0,1 0-1,0 0 1,-1 0 0,1 0 0,0 1 0,0-1 0,0 0 0,32-1 165,-21 0-104,-4 1-7,0-1 0,0-1 0,1 0 0,-1 0 0,-1 0 0,1-1-1,12-6 1,10-4 104,25-3-97,-45 14-49,6-2-11,0 1-1,0 0 1,19 0 0,55 0 92,-47 2-93,45 2-4,-41 5 19,-19-2 5,34 0 0,-61-4-22,1 0 3,0 0 0,0 0 0,0 0 0,0 1 0,0-1-1,-1 0 1,1 1 0,0 0 0,2 0 0,-2 1 151,-9-2-104,-213-6-193,-4 6-108,212 1 237,0 0 0,0 1 1,-14 4-1,-5 1 16,21-5-16,0 1 0,1 1 0,-14 6 0,14-6 24,-32 8 0,17-6 0,22-6-27,2 0 34,0 0-4,-2 0-22,-42 0 147,44 0-131,-20 0 66,19 0-73,1 0-1,-1 0 1,1 0-1,-1 0 0,1 0 1,-1 0-1,1 0 1,-1 0-1,1 0 1,-1 0-1,1 0 0,-1 0 1,1 0-1,-1-1 1,1 1-1,-1 0 1,1 0-1,-1-1 1,1 1-1,0 0 0,-1-1 1,1 1-1,-1 0 1,1-1-1,0 1 1,0 0-1,-1-1 0,1 1 1,0-1-1,0 1 1,-1-1-1,1 1 1,0-1-1,0 1 0,0-1 1,0 1-1,-1-1 1,1 1-1,0-1 1,0 1-1,0-1 0,0 0 1,-2-5 24,-2-5 17,4 10-61,23 10-485,-11-6 493,-10-3 15,1 0-1,-1 1 1,0-1-1,0 1 1,0-1-1,0 1 0,0 0 1,0 0-1,3 2 1,-2-2 2,0 0 0,0 0 0,0 0 1,0 0-1,0 0 0,0-1 0,0 1 0,0-1 1,0 0-1,0 0 0,0 0 0,4-1 1,2 1 0,16 0 23,-15 1 2,0-1 0,1 0 1,-1 0-1,0-1 0,0-1 0,0 0 0,0 0 1,13-5-1,21-4 27,-29 6-16,27-5 0,2 0 39,6 1 19,-11 3-85,0 1 0,0 2 0,56 3 0,-39 1-16,-26 1 8,51 9 0,-36-4 13,134 14-23,-123-16 56,80-5 0,-60-1-34,50-5 11,0 0 7,-67 6-38,109-4-8,-74 2 24,-14 1-24,142-16 19,-198 16 3,162-9-15,270 3-111,-330 6 132,155 4-10,-129 10 14,-7 3 0,-114-15-16,-23-1-10,0 1 0,0-1 0,0 1 0,0 1 1,8 2-1,0 0 6,1 0 0,0-1-1,26 1 1,14 2 10,0-2-22,202 9 6,3-10-22,371-4 88,-455 10-67,-175-9 9,169 5 17,-86 6-57,-64-8 32,1-2 0,35-1 0,-22 0-54,-30 0 62,4 0-3,1 0-1,0-1 1,-1 0-1,20-4 1,11 1-14,-25 3-12,8-2 36,-17 1-9,1 0 1,0 0 0,15-1-1,-21 3-6,-1-1-1,0 0 0,0 1 0,1-1 0,-1 1 0,0-1 1,0 1-1,1-1 0,-1 1 0,0 0 0,1-1 0,-1 1 1,0 0-1,1 0 0,-1 0 0,0 0 0,2 1 1,2-1-12,-5 0 46,1-1-34,0 0 0,0 1 0,0-1-1,0 1 1,0-1 0,0 1 0,0-1-1,0 1 1,0 0 0,0-1 0,0 1 0,0 0-1,1 0 1,-1 0 0,0 0 0,0 0-1,2 0 1,9-5 18,2 1-2,4-1-22,-11 4 5,0 1 0,-1-1 1,1 0-1,0-1 0,7-2 1,-10 3 9,0 0 0,0 0 1,0 1-1,7-1 1,-10 1-12,0 0 1,0 0 0,1 0-1,-1 0 1,0 0-1,0-1 1,1 1-1,-1 0 1,0-1-1,0 1 1,0-1-1,1 1 1,-1-1 0,0 1-1,0-1 1,1-1-1,21 0-28,-7 0 31,0 0 0,0 1 0,23 2 0,-10-1-30,122 0-11,-143 1 43,0 0-1,0 0 1,11 4 0,-11-3-1,-1-1 0,1 1 0,12 0-1,63 3 36,-12-1-16,162-2 304,-232-3-307,0 0 0,0 0 0,0-1 0,-1 1 1,1 0-1,0 0 0,0 0 0,-1-1 0,1-1 0,1 1 1,19-34-10,-15 25-7,0-1-1,1 1 1,9-10 0,-12 16 35,0-1 1,0 1-1,4-10 0,4-5 37,-8 13-33,-1-1-1,0 1 1,0-1 0,0 1-1,1-12 1,0 3-1,1-18 79,-4 28-114,-1 1 1,1-1 0,0 1-1,0-1 1,0 1 0,1-1 0,3-6-1,-3 7 24,0-1 0,0 1 1,-1-1-1,0 1 0,0-1 0,0 1 0,-1-1 0,0-6 0,3-23 127,-1 26-121,-1 0 0,-1-1-1,0 1 1,-1-11 0,0-6 8,1 19-42,0-3-2,0 0 0,0 0 1,-1 0-1,-1 0 0,-4-16 0,3 11 10,0 0 1,1-1 0,1 1 0,0 0 0,1-1 0,2-14-1,-1-11-29,-1-619 112,-1 653-99,0-1-1,0 1 1,0-1-1,-1 1 0,-4-11 1,0-2-32,-2-13 49,6 29-3,1-1 1,-1 1-1,0 0 1,-3-6 0,1 3-21,-13-11-86,14 15 91,0 1 1,-1 0-1,1 0 1,-1 0-1,1 0 1,-1 0-1,0 1 1,0 0-1,-7-2 1,-4 0-66,-21 0 0,2 0 26,-45-4 65,70 6-8,-7-1-2,0-1 0,0 0 0,-20-7 0,29 7-8,-1 1 0,0 0-1,1 0 1,-1 1 0,-14-1 0,-47-8 2,64 10 3,-1-1 1,0 0-1,-11-3 1,11 2-2,0 1 1,0 0-1,-11-1 1,12 1-4,0 1 0,1-1 0,-1 0 0,-5-2 0,5 2-1,0 0 1,0 0-1,0 0 0,-7 0 0,-87-3-59,-100 4 45,163 4 21,4 0-18,-63 3 48,-87-2-78,-316-5 88,382 2-34,59 2 0,-554-4-609,599 0 339,1 2 1,-1 0-1,-12 4 0,1-1 3,-24 3-2047,-1-2-1,-83 1 1,79-7-2283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1:05.2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328 140 4034,'0'0'8558,"25"0"-7941,1069 0 308,-1007-4-921,0-5 0,115-26 0,-4 0 0,-10 18 25,255 9 0,-292 9-28,360 36 8,-78 0 1,357-25 238,-703-16-186,159-29 0,38-4 219,-227 34-137,487-31 337,-154 26-305,-238 10-72,810-2 237,-866 5-340,-1 4 0,99 23-1,-126-20 36,-8 0-30,-32-6 81,1-1 0,53 3 0,-79-7-67,0-1 0,0 1 0,-1-1 0,1 1 0,0 0 0,-1 0 0,1 0 0,0 0 0,-1 1 0,1-1 0,-1 1 0,0-1 0,1 1 1,-1 0-1,0 0 0,0 0 0,2 4 0,30 44 206,-25-36-187,107 176 151,-62-101-168,-4 1 1,50 127 0,50 207 24,-107-269 177,36 247 1,-16 166 182,-51-426-205,6 0 0,44 169 0,-49-264-189,20 79 39,-30-107-46,0 1 0,-1 0 1,-1 0-1,-3 30 0,1-44-6,0 0 1,0-1 0,-1 1 0,0-1-1,0 0 1,0 1 0,-1-1 0,0 0-1,0 0 1,0-1 0,-6 8 0,-6 5 6,-29 24 1,17-17-3,-16 18-3,22-20-2,0-1 0,-1-1 0,-2-1 1,0-1-1,0-1 0,-31 15 0,-4-6-35,-2-3 0,0-3 1,-103 20-1,58-22-66,-152 4-1,-137 7-107,-94 3 263,218-28-24,-477 23-94,529-12 65,-389-23 0,223-4 291,-111-10 75,-154 0-17,261 19-185,-109-1 51,307 5 102,-165 15 259,5-1-447,231-14-94,-133-2 72,157-6-132,-43-1 48,30 8-5,-127-1-1,225 1-14,-1 0-1,0-2 1,0 1-1,1-1 1,-1-1-1,1 0 1,-1-1-1,1 0 0,0 0 1,1-1-1,-1-1 1,1 0-1,0 0 1,0-1-1,1 0 1,0-1-1,0 0 1,1 0-1,0-1 0,0 0 1,1-1-1,1 0 1,-1 0-1,1 0 1,1 0-1,-6-16 1,-8-36-18,3-2 0,-16-121 0,10 45 5,-46-171-2,-52-180 9,108 401-8,4-1 0,4-118 0,4 175 10,-1 1 14,-2-1-1,-13-63 1,-27-64 4,24 94-21,3 11-3,-9-30-14,-16-108 1,30 63-87,7-201 1,6 179-2,-3 107 124,-1 28-90,2 1-1,0-1 1,0 1-1,2 0 1,0-1-1,1 1 1,10-30 0,-5 27 70,-7 16-1,1 0-1,-1 0 1,1-1 0,0 1 0,1 0-1,-1 1 1,0-1 0,1 0 0,0 1-1,0-1 1,0 1 0,0 0-1,1 0 1,4-3 0,18-13-75,-18 13 55,1 0 0,-1 1-1,1 0 1,14-6 0,7-1 46,-13 4-116,2 1 1,-1 0-1,1 2 1,0 0-1,1 1 1,-1 1 0,29-1-1,68 8 685,-45 0-2416,-23-3-4045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1:07.31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817 126 6643,'0'0'6539,"-24"-12"-5498,-6-6-702,8 5 142,0 1 1,-44-16 0,40 19-146,-1 0-1,0 2 0,0 1 0,0 2 1,-1 0-1,1 2 0,-1 1 0,-53 5 1,69-2-332,0 1 0,0 0 1,0 1-1,0 0 0,1 1 1,-1 0-1,1 1 0,0 0 1,1 1-1,0 1 0,0-1 1,0 1-1,1 1 0,0 0 1,-12 16-1,0 2 21,1 2-1,1 0 1,1 0-1,-19 48 1,27-52-6,1 1 0,1-1 0,1 2 0,-6 43 0,5 110 75,9-168-87,0-1 0,1 0 0,1 0-1,0 0 1,0 0 0,1-1 0,0 1-1,1-1 1,0 0 0,1 0 0,0-1-1,1 0 1,0 0 0,0 0 0,0-1-1,11 9 1,10 8 59,2 0 0,1-2 0,48 28 0,-29-22-28,1-2 0,89 33 0,-107-48-20,1-3 0,0 0 0,0-3 0,1 0 0,60 0-1,-67-5-6,0-1 0,-1-1 0,1-2-1,0-1 1,-1-1 0,1-1-1,34-13 1,-19 0 14,-1-3 0,-1 0-1,61-46 1,-77 48-19,-1 0-1,-1-1 1,0-2 0,-2 0-1,-1-1 1,23-37 0,-34 46 6,-1 0-1,-1-1 1,0-1 0,-1 1 0,-1-1 0,-1 0 0,5-29 0,-5-7 25,-1-64-1,-3 94-26,0 12-5,-1 0 0,0 1 0,-1-1 0,0 1 0,0-1 0,-1 1 0,-1 0 0,0 0 0,0 0 0,-1 0-1,-6-9 1,2 6-1,-1-1 0,-1 2 0,0-1 0,0 2 0,-1-1 0,-22-14 0,4 6 1,0 2 1,-1 1-1,-2 1 0,1 2 0,-2 1 0,-35-8 0,26 10 0,0 3-1,-66-5 1,-90 8 16,179 6-25,0 0-1,0 2 1,0 1 0,0 0 0,-36 15 0,-96 48-206,104-44-65,-84 40-2841,79-40-1067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1:16.5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4545 246 9396,'0'0'5750,"-24"-26"-4849,-77-82-367,91 98-414,0 1 0,-19-15 0,-3 11 237,15 7-180,-17-5 7,0 1 1,0 2-1,-1 2 1,-46-3-1,-146 3-135,172 7 1,-143 1-6,-214 30 1,166 3-45,-422 118 0,254-22-7,-204 61-43,380-128 100,-131 40 445,10 30 108,336-123-570,0 0 1,1 2 0,0 0 0,1 2-1,1 0 1,-21 21 0,29-24-24,1 1 1,0 1-1,0 0 1,2 0-1,-1 1 1,2 0 0,0 1-1,1 0 1,-9 29-1,8-10-4,2 2 1,1-1-1,1 1 0,3 0 0,5 69 1,-1-75-4,2 0 1,2 0-1,0-1 1,2 0-1,2 0 1,0-1-1,2 0 1,1-1-1,20 29 1,4 0 0,3-1 1,2-2-1,56 54 1,-26-40-1,3-3 0,2-3-1,4-4 1,1-3 0,3-4 0,93 39 0,570 197 113,-209-131 30,-383-121-115,241 21 0,381-45-54,-622-22-7,277-57 0,144-75 36,-519 127-4,758-240 75,-741 223-95,-1-3 0,-3-4-1,0-2 1,-3-4 0,-2-2 0,-2-4 0,-3-2 0,-2-3 0,79-96 0,-110 117 12,-2 0 1,36-66-1,-52 81 4,-1-1-1,-1 1 1,-1-2-1,-1 1 1,-1-1-1,6-43 1,-9 45 1,-2 0 0,0 0 0,0 0 0,-2 0 0,-1 0 0,-1 0 0,0 0 0,-2 1 0,0-1 0,-15-35 0,1 22 30,-1 1 0,-2 0 0,-1 2 0,-2 0-1,-33-32 1,-156-126 148,71 75-123,-6 7-1,-210-115 0,260 170-66,-2 5 0,-2 5 0,-2 3 0,-2 6 0,-121-22 0,78 31-76,-161-4 1,-156 20-832,246 13-1388,-245 38-1,120 10-4287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1:18.7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4970 6035,'0'0'5135,"-7"4"-4141,5-3-934,5-4 498,365-258 2682,-108 82-2556,108-85-139,170-125-379,-16-22-52,740-734 2097,-818 774-1869,27 40-148,-65 49-84,46-28 87,-187 139-197,-233 149 9,39-37-1,-5 4-9,269-206-9,-13-24-20,-164 138-26,-126 118-621,-37 32-363,0 0 1,1-1-1,-1 0 1,0 0 0,0-1-1,-10 3 1,11-3-692,-20 3-7889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5:51:19.6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83 6979,'0'0'6488,"6"0"-5626,131-5 2169,-86 5-2592,1-2 1,70-12-1,230-44 647,-311 55-865,-26 27-109,-13-22-90,-1 0 0,1 0 0,0 0 0,1 0 0,-1-1 0,0 1 0,0-1 0,1 1 0,-1-1 0,1 0 0,-1 0 0,1 0 0,0 0 0,2 0 0,44 2 318,-37-3-396,-12 0 58,-2 32 29,-2 0 0,-1 0 0,-1-1 0,-18 50 0,0 7-17,7-21-1,-51 238 62,64-283-147,-1 0 0,-9 24 0,14-46-10,-1 0 1,1 1-1,0-1 1,0 0 0,0 0-1,0 1 1,-1-1 0,1 0-1,0 0 1,0 0 0,0 1-1,-1-1 1,1 0 0,0 0-1,0 0 1,0 0 0,-1 0-1,1 1 1,0-1 0,-1 0-1,1 0 1,0 0 0,0 0-1,-1 0 1,1 0 0,0 0-1,0 0 1,-1 0 0,1 0-1,0 0 1,-1 0 0,1 0-1,-1 0 1,-2-1-1057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5750 125 3073,'-17'-2'10720,"29"2"-10421,176-7 2307,-158 5-2478,43 2 0,-23 1-88,9-1 278,-71 0-316,1-1 0,-23-6 0,20 4-50,-22-2-1,-33 0-239,-85-4 29,65 7 222,-23-2 66,-10 1 97,-54-10 342,159 11-381,-47-4 84,9 1-54,-61-13 0,90 14-122,-40-2 0,3 0 76,19 0-79,-52 1 0,-55 1 54,70 4-74,-86 1-3,97 7 47,21-2-19,-106 12-21,110-12 5,-77 13 52,91-13-29,-44 3 1,36-6 2,-131 0 4,95-4-3,-776 1 18,562 4-63,176 10 52,40-3-41,-308 1 81,272-13-19,-593 3-84,682-3 65,-29-5 1,30 3-17,-30-2 0,-227-2 2,61 5 29,68 1-5,46-5-3,79 6-193,16 15 1,-1-3 225,5-10-60,0 1 1,1 0 0,-1 0-1,1 0 1,-1 1 0,1-1 0,0 0-1,0 0 1,1 1 0,-1-1 0,1 0-1,-1 6 1,1 0-9,-1 0-1,-4 16 1,3-16 21,0 0 1,0 17-1,-6 53-2,7-72-1,0-1-1,0 0 0,0 0 1,-1 1-1,0-1 1,-4 9-1,-5 14-37,10-22 29,-4 9 5,-3 20 1,-17 93 1,18-28-2,3 59 2,5-113-5,5 25-5,-2-11 32,4-5-27,-7-37-13,5 29 0,1 11 25,11 147 7,-15-184-12,2 39-1,-5-57-4,0 1-1,0-1 0,0 0 0,1 0 1,0 0-1,0 0 0,0 0 0,0 0 0,1-1 1,3 8-1,-4-9-7,0 1 1,0-1-1,0 1 1,0 0 0,0-1-1,-1 1 1,1 0-1,0 5 1,-1-6 6,0 1 0,0 0 0,1 0 0,0-1 0,-1 1 0,1 0 0,0-1 0,3 6 0,1-1-5,-3-5 4,-1 0-1,1 1 0,-1-1 0,1 0 0,-1 0 0,0 1 1,0-1-1,0 1 0,0-1 0,0 1 0,0 4 0,0-3 11,-1 0-1,1 0 0,0 0 0,3 7 0,-3-6-1,1-1 0,-1 1 0,0-1 0,0 1 0,0 5 0,3 3-30,-3-11 26,-1-1 0,1 1 0,0 0 0,-1 0 0,0-1 0,1 1 0,-1 3 233,0-12-101,2-540 248,6 442-313,-1 42-49,1 9-23,-4 40-2,-2-1 1,1-23 0,4-89 61,1 58 2,-8 60-64,1 0-1,1 0 1,-1 0-1,2 0 1,-1 1-1,5-10 1,3-14-5,-8 27 16,-1 0 0,0-1 0,0 1 0,0-6 0,1 309-533,7-178 491,0 1 70,-9-90-44,-6 123-21,0-51 58,5-65-58,0-27 34,0 0 0,1 0 0,1 0 0,0 1 0,4 18-1,5-7-28,-10-21 7,-1-2 18,1 1 0,0-1 0,0 0-1,0 1 1,0-1 0,0 0 0,0 1 0,0-1 0,0 0 0,0 1 0,0-1 0,0 0 0,0 1 0,0-1-1,0 0 1,0 1 0,0-1 0,1 0 0,-1 0 0,0 1 0,0-1 0,0 0 0,0 1 0,1-1 0,-1 0-1,0 0 1,0 1 0,1-1 0,-1 0 0,0 0 0,0 0 0,1 1 0,0-1 0,-1 0 1,0 1-16,0-1 13,0 1 1,0 0-1,0-1 0,0 1 0,0 0 0,0-1 1,0 1-1,0-1 0,1 1 0,-1 0 0,0-1 0,0 1 1,1-1-1,-1 1 0,0-1 0,1 1 0,-1-1 1,1 1-1,-1-1 0,1 1 0,-1-1 0,1 1 1,-1-1-1,1 0 0,-1 1 0,1-1 0,-1 0 1,1 1-1,0-1 0,-1 0 0,2 0 0,-2 0 12,0 0-27,2 0-16,-2 1 28,0 0 5,1-1-1,-1 0 0,0 1 0,0-1 1,0 0-1,0 0 0,1 1 0,-1-1 1,0 0-1,0 0 0,1 1 0,-1-1 1,0 0-1,1 0 0,-1 0 1,0 0-1,0 1 0,1-1 0,-1 0 1,0 0-1,1 0 0,-1 0 0,0 0 1,1 0-1,-1 0 0,0 0 0,1 0 1,-1 0-1,0 0 0,1 0 0,-1 0 1,0 0-1,1 0 0,19 3-5,22-2 13,-15 0 11,35-3-1,-30-4-1,-23 4-19,0 1 1,0-1-1,10 1 1,80-1-26,-2-2 51,23 4-42,-120 0 36,-4 0-118,-1-1 65,0 1 1,1 0 0,-1 1 0,0-1 0,1 1 0,-1 0 0,1 0-1,-1 0 1,1 0 0,0 1 0,-9 4 0,-10 3-131,19-7 142,-9 2-67,0 0 0,-21 11 0,11 1 16,19-13 66,0 0 0,-1 1 0,0-2 1,0 1-1,0 0 0,0-1 1,-8 2-1,4-1 20,-1-1 1,0 0-1,0-1 1,0 0-1,-10-1 1,-6-1-23,20 1 8,0-1 0,0 1 1,0 0-1,0 1 0,1-1 0,-1 1 0,0 0 0,-11 4 0,9-2 11,0 0-1,0-1 1,0 0 0,0 0-1,-14 1 1,-52-2 60,51-1-65,-9 0-142,31 0 131,0 1 0,0-1 1,0 1-1,0 0 0,0-1 0,0 1 1,0 0-1,0 0 0,0-1 1,0 1-1,1 0 0,-1 0 1,0 0-1,1 0 0,-1 0 1,1 0-1,-1 0 0,1 0 1,-1 2-1,1-3-33,0 11-80,0-10 123,0 0 0,0-1 0,0 1 0,0 0 0,1 0-1,-1-1 1,0 1 0,1 0 0,-1-1 0,0 1 0,1-1 0,-1 1 0,1 0 0,-1-1 0,1 1 0,-1-1-1,1 1 1,-1-1 0,1 1 0,-1-1 0,1 0 0,0 1 0,-1-1 0,1 0 0,0 1 0,-1-1 0,1 0-1,0 0 1,-1 0 0,1 0 0,0 1 0,0-1 0,0 0 0,32-1 165,-21 0-104,-4 1-7,0-1 0,0-1 0,1 0 0,-1 0 0,-1 0 0,1-1-1,12-6 1,10-4 104,25-3-97,-45 14-49,6-2-11,0 1-1,0 0 1,19 0 0,55 0 92,-47 2-93,45 2-4,-41 5 19,-19-2 5,34 0 0,-61-4-22,1 0 3,0 0 0,0 0 0,0 0 0,0 1 0,0-1-1,-1 0 1,1 1 0,0 0 0,2 0 0,-2 1 151,-9-2-104,-213-6-193,-4 6-108,212 1 237,0 0 0,0 1 1,-14 4-1,-5 1 16,21-5-16,0 1 0,1 1 0,-14 6 0,14-6 24,-32 8 0,17-6 0,22-6-27,2 0 34,0 0-4,-2 0-22,-42 0 147,44 0-131,-20 0 66,19 0-73,1 0-1,-1 0 1,1 0-1,-1 0 0,1 0 1,-1 0-1,1 0 1,-1 0-1,1 0 1,-1 0-1,1 0 0,-1 0 1,1 0-1,-1-1 1,1 1-1,-1 0 1,1 0-1,-1-1 1,1 1-1,0 0 0,-1-1 1,1 1-1,-1 0 1,1-1-1,0 1 1,0 0-1,-1-1 0,1 1 1,0-1-1,0 1 1,-1-1-1,1 1 1,0-1-1,0 1 0,0-1 1,0 1-1,-1-1 1,1 1-1,0-1 1,0 1-1,0-1 0,0 0 1,-2-5 24,-2-5 17,4 10-61,23 10-485,-11-6 493,-10-3 15,1 0-1,-1 1 1,0-1-1,0 1 1,0-1-1,0 1 0,0 0 1,0 0-1,3 2 1,-2-2 2,0 0 0,0 0 0,0 0 1,0 0-1,0 0 0,0-1 0,0 1 0,0-1 1,0 0-1,0 0 0,0 0 0,4-1 1,2 1 0,16 0 23,-15 1 2,0-1 0,1 0 1,-1 0-1,0-1 0,0-1 0,0 0 0,0 0 1,13-5-1,21-4 27,-29 6-16,27-5 0,2 0 39,6 1 19,-11 3-85,0 1 0,0 2 0,56 3 0,-39 1-16,-26 1 8,51 9 0,-36-4 13,134 14-23,-123-16 56,80-5 0,-60-1-34,50-5 11,0 0 7,-67 6-38,109-4-8,-74 2 24,-14 1-24,142-16 19,-198 16 3,162-9-15,270 3-111,-330 6 132,155 4-10,-129 10 14,-7 3 0,-114-15-16,-23-1-10,0 1 0,0-1 0,0 1 0,0 1 1,8 2-1,0 0 6,1 0 0,0-1-1,26 1 1,14 2 10,0-2-22,202 9 6,3-10-22,371-4 88,-455 10-67,-175-9 9,169 5 17,-86 6-57,-64-8 32,1-2 0,35-1 0,-22 0-54,-30 0 62,4 0-3,1 0-1,0-1 1,-1 0-1,20-4 1,11 1-14,-25 3-12,8-2 36,-17 1-9,1 0 1,0 0 0,15-1-1,-21 3-6,-1-1-1,0 0 0,0 1 0,1-1 0,-1 1 0,0-1 1,0 1-1,1-1 0,-1 1 0,0 0 0,1-1 0,-1 1 1,0 0-1,1 0 0,-1 0 0,0 0 0,2 1 1,2-1-12,-5 0 46,1-1-34,0 0 0,0 1 0,0-1-1,0 1 1,0-1 0,0 1 0,0-1-1,0 1 1,0 0 0,0-1 0,0 1 0,0 0-1,1 0 1,-1 0 0,0 0 0,0 0-1,2 0 1,9-5 18,2 1-2,4-1-22,-11 4 5,0 1 0,-1-1 1,1 0-1,0-1 0,7-2 1,-10 3 9,0 0 0,0 0 1,0 1-1,7-1 1,-10 1-12,0 0 1,0 0 0,1 0-1,-1 0 1,0 0-1,0-1 1,1 1-1,-1 0 1,0-1-1,0 1 1,0-1-1,1 1 1,-1-1 0,0 1-1,0-1 1,1-1-1,21 0-28,-7 0 31,0 0 0,0 1 0,23 2 0,-10-1-30,122 0-11,-143 1 43,0 0-1,0 0 1,11 4 0,-11-3-1,-1-1 0,1 1 0,12 0-1,63 3 36,-12-1-16,162-2 304,-232-3-307,0 0 0,0 0 0,0-1 0,-1 1 1,1 0-1,0 0 0,0 0 0,-1-1 0,1-1 0,1 1 1,19-34-10,-15 25-7,0-1-1,1 1 1,9-10 0,-12 16 35,0-1 1,0 1-1,4-10 0,4-5 37,-8 13-33,-1-1-1,0 1 1,0-1 0,0 1-1,1-12 1,0 3-1,1-18 79,-4 28-114,-1 1 1,1-1 0,0 1-1,0-1 1,0 1 0,1-1 0,3-6-1,-3 7 24,0-1 0,0 1 1,-1-1-1,0 1 0,0-1 0,0 1 0,-1-1 0,0-6 0,3-23 127,-1 26-121,-1 0 0,-1-1-1,0 1 1,-1-11 0,0-6 8,1 19-42,0-3-2,0 0 0,0 0 1,-1 0-1,-1 0 0,-4-16 0,3 11 10,0 0 1,1-1 0,1 1 0,0 0 0,1-1 0,2-14-1,-1-11-29,-1-619 112,-1 653-99,0-1-1,0 1 1,0-1-1,-1 1 0,-4-11 1,0-2-32,-2-13 49,6 29-3,1-1 1,-1 1-1,0 0 1,-3-6 0,1 3-21,-13-11-86,14 15 91,0 1 1,-1 0-1,1 0 1,-1 0-1,1 0 1,-1 0-1,0 1 1,0 0-1,-7-2 1,-4 0-66,-21 0 0,2 0 26,-45-4 65,70 6-8,-7-1-2,0-1 0,0 0 0,-20-7 0,29 7-8,-1 1 0,0 0-1,1 0 1,-1 1 0,-14-1 0,-47-8 2,64 10 3,-1-1 1,0 0-1,-11-3 1,11 2-2,0 1 1,0 0-1,-11-1 1,12 1-4,0 1 0,1-1 0,-1 0 0,-5-2 0,5 2-1,0 0 1,0 0-1,0 0 0,-7 0 0,-87-3-59,-100 4 45,163 4 21,4 0-18,-63 3 48,-87-2-78,-316-5 88,382 2-34,59 2 0,-554-4-609,599 0 339,1 2 1,-1 0-1,-12 4 0,1-1 3,-24 3-2047,-1-2-1,-83 1 1,79-7-2283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296 320 4834,'0'0'3559,"0"-4"-3183,-2-14 265,-3 1 1753,4 16-2218,0 0-1,1 0 0,-1-1 0,1 1 0,-1 0 1,1 0-1,0-1 0,0 1 0,-1 0 0,1-3 1,0 1-143,1 1 1,-1-1 0,1 0 0,-1 0-1,1 1 1,0-1 0,0 0 0,0 1-1,0-1 1,1 1 0,-1-1 0,1 1 0,1-3-1,5-3 105,-1-1 1,10-7-1,3-2-46,-10 8-89,-6 6 2,1 0 0,-1-1 0,0 1-1,-1-1 1,6-8 0,-9 13 0,0-1 1,0 1 0,1 0-1,-1 0 1,0-1 0,0 1-1,0 0 1,0 0 0,0-1-1,0 1 1,0 0 0,0 0-1,-1-1 1,1 1 0,0 0-1,0 0 1,0-1 0,0 1-1,0 0 1,0 0 0,0-1-1,-1 1 1,1 0 0,0 0-1,0 0 1,0-1 0,0 1-1,-1 0 1,1 0-1,0 0 1,0 0 0,0 0-1,-1-1 1,1 1 0,0 0-1,0 0 1,-1 0 0,1 0-1,0 0 1,0 0 0,-1 0-1,1 0 1,0 0 0,0 0-1,-1 0 1,1 0 0,0 0-1,0 0 1,-1 0 0,-18 0-35,14 1 44,-7 0-29,1 0 1,-1 1-1,1 1 0,0 0 1,0 0-1,-13 7 0,-65 34-43,59-29 63,-70 33-59,99-46 171,13-8 31,157-129-229,-101 77-160,-58 51 204,0-1 0,0 2 1,0-1-1,15-5 0,-23 10 25,-2 2 17,-2 0-94,-5 1 78,1 0 1,0 0 0,0 1-1,0 0 1,0 0 0,0 0-1,-10 7 1,0-2 4,-112 58 7,-1 0 398,136-66 9,23-8-371,50-23 1,-43 16-39,43-23-37,3-1 15,-81 39 23,6 0-23,-7 1 3,-3 0-85,-4 1 64,0-1 1,0 2-1,0-1 0,0 1 0,0 0 0,-9 5 0,-1-1 26,-176 59 70,163-57 240,44-12-349,-1-1 1,1 0-1,19-10 0,-1 1-54,-5 2 39,47-17-67,-64 25 54,1 1 0,-1 1 0,1 0 0,22-1 0,-44 12-207,-6 2 401,-1 0 1,0 0-1,-23 9 1,1-1 336,39-19-444,0 0 0,0 0 0,0 1 0,1-1 0,-1 0-1,0 0 1,0 0 0,0 0 0,0 0 0,0 0 0,0 0-1,0 0 1,0 0 0,0 0 0,0 0 0,0 0 0,0 0-1,0 0 1,0 0 0,0 0 0,0 0 0,0 0 0,0 0-1,0 0 1,0 0 0,0 0 0,0 0 0,0 1 0,0-1-1,0 0 1,0 0 0,0 0 0,0 0 0,0 0 0,0 0-1,0 0 1,0 0 0,0 0 0,0 0 0,0 0 0,0 0-1,0 0 1,0 0 0,0 0 0,0 0 0,0 0 0,0 1-1,0-1 1,0 0 0,0 0 0,0 0 0,0 0 0,0 0-1,0 0 1,0 0 0,0 0 0,0 0 0,0 0 0,0 0-1,-1 0 1,1 0 0,10 1 68,12-2-101,-1-2 35,1-1 1,-1-1 0,21-8 0,41-9 65,-70 20-74,-12 2 61,-2 0-93,-13 0 53,0 1-1,0 1 1,0 0-1,-13 5 1,-54 20 258,40-13-252,48-16 123,57-22-82,-3-13-88,-47 28-31,0 0-1,1 1 1,-1 0-1,25-7 1,-38 14 18,0 1 0,0-1 0,0 1 0,0-1 0,0 1-1,0 0 1,0 0 0,1-1 0,-1 1 0,0 0 0,0 0 0,0 0 0,0 0 0,0 1 0,0-1 0,1 0 0,-1 0 0,0 1 0,0-1 0,0 0 0,0 1-1,0-1 1,0 1 0,0 0 0,0-1 0,0 1 0,1 1 0,1 0 33,1 0-1,-1-1 1,0 1-1,1-1 1,-1 0-1,1 0 1,0 0-1,-1 0 1,8 0-1,-3 1 9,15 1 375,34 1 0,-37-3-161,1 0 0,35 8 0,-34-5 79,-1-1-1,1 0 0,36-2 0,-11 4-128,-34-3-133,-2 1-23,-1-1 0,13 6 0,-13-5-3,0 0 1,16 3-1,-22-5-14,-1 0 0,1 0 1,-1 0-1,1 1 0,-1-1 1,4 3-1,15 6-21,-21-10 21,0 1 0,0-1 0,0 1 0,0 0 0,0 0 0,0 0 0,0-1-1,0 1 1,0 0 0,0 0 0,-1 0 0,1 0 0,0 0 0,-1 0 0,1 1 0,-1-1 0,1 0 0,-1 0 0,1 3-1,0 0-15,0 0-1,0 1 1,0-1-1,0 7 1,0 14 62,-1-14-19,1-1 0,-2 1-1,1-1 1,-1 1 0,-5 19 0,2-13-16,0-1 1,1 2-1,-1 28 1,-3 20 86,1-20-83,3-1 0,3 77 0,1-49 8,-1-60-21,1 0 1,0 0 0,1 1 0,1-1-1,6 18 1,-8-25 9,0 0 0,0 0-1,0-1 1,-1 9 0,0-8-1,1 0 0,-1 1 0,3 8 0,0 2-19,0 0 1,-2 0-1,0 0 1,-1 22 0,0-18 28,0 199-134,0-220 109,-1 1 1,1 0 0,0-1 0,-1 1-1,1-1 1,-1 0 0,1 1 0,-1-1-1,1 1 1,-1-1 0,1 0 0,-1 1 0,1-1-1,-1 0 1,0 1 0,1-1 0,-1 0-1,1 0 1,-1 0 0,0 1 0,1-1-1,-1 0 1,1 0 0,-1 0 0,-1 0 0,-18 1 12,-83 0-34,-113-2-55,165-2 67,-47-1-49,97 4 63,-252 7-37,139-2 26,-17 1-8,105-1-18,26 15-227,0-18 259,0 0 0,1-1 0,-1 1 0,0 0-1,1 0 1,0-1 0,-1 1 0,1 0 0,0-1 0,0 1 0,0 0 0,0-1 0,0 1 0,0-1 0,0 0 0,1 1-1,-1-1 1,0 0 0,1 0 0,-1 0 0,1 0 0,-1 0 0,3 1 0,1 2 23,0-2-24,0-1 1,0 0-1,0 1 0,-1-2 0,1 1 1,0 0-1,0-1 0,9-1 1,-9 1 11,54 2 109,-30 0-102,50-4 0,-50-2-14,85-5 13,-56 8-3,63 3 59,-96 0-83,34 3 70,26 4-42,-29-6 34,17 1 373,-57-4-185,-14 0-241,0-1-1,0 1 1,0-1 0,0 0 0,0 0-1,0 1 1,3-3 0,12-5-19,51-12-28,-31 6 173,-36 13-112,-1 1 0,1-1 1,-1 1-1,1-1 0,-1 0 1,1 1-1,-1-1 0,1 1 0,-1-1 1,1 0-1,-1 1 0,0-1 0,1 0 1,-1 0-1,0 1 0,0-1 0,0 0 1,1 0-1,-1 0 0,0 1 0,0-1 1,0 0-1,0 0 0,0 0 0,-1 1 1,1-1-1,0 0 0,-1-1 1,2-9 68,10-19-71,1 0-1,2-20 0,32-73 1,-40 108 18,0 1 0,-1-1 0,-1 0 0,0-1 0,2-27 0,-5 35 3,1 0 0,-1-1 0,2 1 0,2-8 1,6-23 33,-8 13-8,0-29-1,2-18-37,-2 55-46,-1 12 39,-1 1 0,0-1 0,0-9-1,1-216-57,-3 224 42,0 1 1,0-1 0,0 1-1,-1 0 1,0 0 0,0-1-1,-1 1 1,1 1 0,-1-1-1,-7-9 1,3 5-30,0 0-1,-1 0 1,-1 1 0,-15-14 0,-54-33-275,67 50 307,0 1 1,-22-7-1,26 9 32,-24-9-67,24 8 41,-1 1 0,1 0 1,-1 1-1,1-1 1,-1 1-1,0 1 0,-13-2 1,-603 2 19,614 1-23,0 2 0,0-1 0,-15 5 0,20-5 5,2 1-11,-1 0 1,0-1-1,1 1 1,0 0-1,-1 0 1,1 1-1,0-1 1,0 1-1,0 0 1,0 0-1,1 0 1,-5 6-1,-4 4-9,4-5 7,1 1-1,0 0 1,0 0 0,1 1 0,0 0-1,-4 13 1,4-9 17,1 1-1,-2 21 1,3-18 64,-6 20 1,5-22-68,1 0 1,1 1-1,1-1 1,0 27-1,0 6 30,-13 54 35,6-51-61,7-45-6,-1 1-1,0-1 1,-6 12 0,-3 10 12,-7 24-15,-2 6 13,16-40-17,1-1 0,1 1 0,1 0 1,0 0-1,4 30 0,-2-43 4,0-1 0,0 0-1,1 0 1,0-1 0,0 1 0,0 0 0,0-1 0,1 1 0,0-1 0,0 1 0,0-1 0,0 0 0,1-1-1,0 1 1,0 0 0,8 5 0,-5-3-1,-5-4 2,0-1 0,0 1 0,0-1 1,0 1-1,0-1 0,0 0 0,0 0 0,1 0 0,-1 0 1,0 0-1,1 0 0,3 0 0,55 5 60,115-4-1,-94-3-7,330 1 145,-409 0-172,0 0-1,-1 0 1,1-1-1,0 1 1,-1-1-1,1 0 1,-1 1-1,1-1 1,-1 0-1,1-1 1,-1 1-1,1 0 1,1-3-1,1 0 43,0 0 0,-1 0 0,0-1 0,7-8 0,-10 9-36,1 1-1,-1-1 1,0 1-1,0-1 1,0 0 0,0 0-1,-1 1 1,0-1-1,1 0 1,-1 0 0,-1-7-1,1-15 144,3 8-158,1 1 0,1 0 0,10-23-1,-7 20-3,9-39-1,10-46-12,52-135 1,-58 184 4,-15 41-4,-1 0 1,-1-1 0,0 0 0,0 0-1,-2-1 1,1-17 0,1 0-132,-4 34 107,0-1 16,0 1 0,0-1 0,0 0 0,0 1 0,0-1 0,0 0 0,0 1 0,0-1 0,0 1 0,0-1 0,-1 0 0,1 1 0,0-1 0,0 1 0,-1-1 0,0 0 0,-7-3-11,0 0-1,0 1 1,0 1-1,-1-1 1,0 1-1,1 1 1,-18-2-1,-2-1-37,-21-1-122,-94 0 0,124 5 171,10-1 11,-1 0 1,1 0-1,-18-6 0,17 4 0,1 1 0,-1 0-1,0 1 1,-9-1 0,-115-8-2,116 8 0,-15-1-24,-44 4 0,23 0-37,53-1 53,0 1-1,0-1 1,0 0 0,0 1 0,1-1-1,-1 1 1,0-1 0,0 1 0,0-1 0,0 1-1,0-1 1,1 1 0,-1 0 0,0-1-1,0 1 1,1 0 0,-1 0 0,1 0 0,-1 0-1,1-1 1,-1 1 0,1 0 0,-1 0-1,1 1 1,-9 29-97,7-23 63,-9 35 16,-5 18-8,3-23 94,-36 69 0,-58 82-32,90-160-42,12-21 8,1 0 1,0 0-1,1 0 0,-1 0 0,2 1 0,-1-1 0,1 1 0,1 0 0,-1 0 0,2 0 1,-1 10-1,0 6-2,1-11 0,1 26-1,0-38 9,0 0 0,0 1-1,0-1 1,0 0-1,0 0 1,0 0 0,1 0-1,-1 0 1,1 0 0,-1 0-1,1 0 1,0 0-1,0-1 1,0 1 0,0-1-1,0 1 1,0-1 0,0 0-1,0 0 1,0 0-1,1 0 1,-1 0 0,3 0-1,4 2 29,1 0-1,0-1 1,0-1-1,13 2 1,198-2 41,-114-2-47,24 7-28,-35-4 55,-60-3 140,-34 1-178,-1 0 0,1 0 0,-1-1 0,1 1 0,0-1 0,-1 1 0,1-1 0,-1 0 0,1 0 0,-1 1 0,1-1 0,-1 0 0,0 0 0,1-1 0,1-1 0,18-23 161,-13 15-101,18-21 70,21-37 0,-36 52-92,-2-1-1,-1 1 0,0-2 1,7-25-1,3-34-29,8-25-10,-20 81-11,-2 1 0,4-40 0,-8 59-4,1-60-300,-2 61 297,1 0-1,0 1 0,0-1 0,-1 0 0,1 0 0,-1 1 0,1-1 0,-1 1 0,1-1 0,-1 0 0,1 1 0,-1-1 0,1 1 0,-1-1 0,1 1 0,-1-1 0,0 1 0,1 0 0,-1-1 0,0 1 0,0 0 0,1-1 0,-1 1 0,-1 0 0,-20-5 1,-171-14-96,-36 17-212,132 3 245,96-1 60,-1 0-1,1 1 0,0-1 0,0 0 0,-1 1 0,1-1 0,0 1 0,0 0 0,0-1 0,0 1 0,0 0 0,0 0 0,0 0 0,0-1 0,-2 3 0,-14 19-30,8-10 1,5-7 37,1 0 1,0 0 0,-1 1 0,2-1-1,-1 0 1,-3 10 0,-8 38-9,6-19 1,4-18 7,-34 108 35,30-100-32,-2-2-1,-1 1 1,-16 25 0,19-37 15,-18 19 0,1 0-37,24-29 14,1-1 1,-1 1-1,1-1 0,-1 1 0,1-1 1,0 1-1,-1-1 0,1 1 1,0 0-1,0-1 0,-1 1 0,1 0 1,0-1-1,0 1 0,0 0 0,0-1 1,0 1-1,0 0 0,0-1 1,0 1-1,0 0 0,0-1 0,0 1 1,0 0-1,0-1 0,1 1 1,-1 0-1,0-1 0,1 1 0,-1-1 1,0 1-1,1 0 0,-1-1 0,0 1 1,1-1-1,-1 1 0,1-1 1,-1 0-1,1 1 0,0-1 0,-1 1 1,1-1-1,-1 0 0,1 1 1,0-1-1,-1 0 0,2 0 0,1 2 20,1-1 0,0 1-1,0-1 1,0-1 0,5 2-1,183 0 227,-106-3-132,-81 1-109,130-6 186,-123 5-85,-8 1-94,1-1 0,0 1 0,-1-1 0,7-2 0,-10 2 20,1 1 1,-1-1-1,0 0 0,1 0 1,-1 0-1,0 1 0,0-1 0,0 0 1,1-1-1,-1 1 0,0 0 1,-1 0-1,1 0 0,0-1 0,0 1 1,0 0-1,0-3 0,12-23 140,28-44-1,-8 17-188,-4 5 83,-12 20-23,18-38 0,-31 57-37,0-1 1,0-1 0,-1 1 0,0 0 0,-1-1-1,-1 0 1,1-16 0,-5 28-47,1-1 1,-1 1-1,0 0 0,1-1 1,-1 1-1,-4 1 0,4-1 27,-232-2-274,88-5 291,105 7-35,41 0 16,1 13-409,1 22 433,0-14 4,-1 0 0,-1 0 0,-1 0-1,-7 33 1,3-31 1,0-1 1,-2 0-1,-1-1 0,0 0 1,-19 30-1,17-36 14,6-8-18,-1 1 0,1 0 1,-6 13-1,11-20-10,0-1 1,-1 1-1,1 0 1,0 0-1,0-1 1,0 1-1,-1 0 1,1 0-1,0-1 0,0 1 1,0 0-1,0 0 1,0 0-1,0-1 1,1 1-1,-1 0 0,0 0 1,1 1-1,-1-2 5,0 0 0,1 1 0,-1-1 0,1 1 0,-1-1 0,1 0-1,-1 1 1,1-1 0,-1 0 0,1 0 0,-1 1 0,1-1 0,0 0 0,-1 0-1,1 0 1,-1 0 0,1 0 0,-1 0 0,1 0 0,0 0 0,0 0 0,16 1 23,0-1 1,-1-1 0,1-1-1,-1 0 1,1-1 0,-1-1-1,18-6 1,-17 3 6,-1-1 1,0-1-1,-1 0 0,0-1 1,0-1-1,-1 0 0,21-22 1,-30 28-13,-1-1 0,1 0 0,-1 0 0,-1 0 0,1 0 0,-1 0 0,0-1 0,0 1 0,1-8 0,2-9 27,3-32 1,-6 35-54,-2 19 7,-1-1 1,0 1 0,0 0 0,1 0 0,-1 0 0,0 0 0,0 0 0,0 0 0,0 0 0,-1 0 0,1-1 0,0 1 0,0 0-1,-1 0 1,1 0 0,-1 0 0,1 0 0,-1 0 0,1 0 0,-1 0 0,1 0 0,-1 1 0,0-1 0,0 0 0,1 0 0,-3-1-1,1 1-4,-1 0-1,0 0 1,1 0-1,-1 0 0,0 1 1,0-1-1,1 1 0,-1 0 1,0 0-1,-3 0 0,-7 0 10,-70 3-37,72-2 28,0 1 0,-1 0 0,1 1 1,0 0-1,-13 7 0,7-3-31,7-3 30,1 0-1,-1 0 1,1 1 0,-16 12 0,23-15-6,1-1 0,0 1 1,-1 0-1,1-1 0,0 1 0,0 0 1,0 0-1,1 0 0,-1 0 0,0 0 0,1 0 1,-1 0-1,0 3 0,0 30-385,1-28 215,0-6 170,1 0 0,-1 1 1,0-1-1,1 0 0,-1 0 1,1 1-1,-1-1 0,1 0 0,0 0 1,0 0-1,0 0 0,-1 0 1,1 0-1,0 0 0,0 0 1,0 0-1,0 0 0,1 0 1,-1-1-1,0 1 0,0 0 1,2 0-1,33 12-26,-30-11 34,8 3-24,28 3 0,-41-7 30,-1-1 0,0 0 0,1 0 0,-1 0 0,0 0 0,1 0 0,-1 0 0,0 0 0,1 0 0,-1 0 0,0 1 0,1-1 0,-1 0 0,0 0 0,0 0 0,1 1 0,-1-1 0,0 0 0,0 0 0,1 1 0,-1-1 0,0 0 0,0 1 0,0-1 0,0 0 0,1 1 0,-1-1 0,0 0 0,0 0 0,0 1 0,0-1 0,0 1 0,0-1 0,0 0 0,0 1 0,0-1 0,0 0 0,0 1 0,0-1 0,0 0 0,0 1 0,0-1 1,0 0-1,0 1 0,-1-1 0,1 0 0,0 1 0,0-1 0,0 0 0,-1 0 0,1 1 0,0-1 0,-1 2-1,0 0 1,0-1 0,0 1 0,-1-1-1,1 0 1,0 1 0,0-1 0,-3 2-1,4-3 3,-1 0 0,1 0-1,0 0 1,0 0 0,-1 1-1,1-1 1,0 0 0,0 0-1,-1 0 1,1 0-1,0 1 1,0-1 0,0 0-1,-1 0 1,1 1 0,0-1-1,0 0 1,0 0 0,0 1-1,0-1 1,0 0 0,-1 0-1,1 1 1,0-1 0,0 0-1,0 1 1,0-1-1,0 0 1,0 0 0,0 1-1,0-1 1,0 0 0,0 1-1,0-1 1,0 0 0,1 0-1,-1 1 1,0-1 0,0 0-1,0 0 1,0 1 0,0-1-1,0 0 1,1 1-1,2 8-95,-4-8 92,0-1 1,0 1-1,0-1 0,0 0 0,0 1 0,1-1 0,-1 0 1,0 0-1,0 1 0,0-1 0,0 0 0,-2 0 0,1 0 1,-5 1-18,-1 1 1,1 0-1,0 0 1,0 1-1,-10 4 1,-3 6-4048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2:52.7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4997 285 8228,'0'0'467,"-34"0"-182,-231 0 1772,108-1-475,-546 27 1814,-277 122-2296,781-105-955,2 8 0,-357 145-1,333-93-38,5 9 0,5 10 1,-247 188-1,101-7 116,297-243-125,3 2 0,2 4 0,-68 106 1,101-138-72,3 2 0,0 0 1,3 1-1,1 1 1,1 0-1,3 1 1,1 0-1,2 1 1,1 0-1,2 1 1,1 51-1,5-67-17,1 0 1,0 0-1,2-1 1,1 1-1,1-1 1,1 0-1,1-1 1,16 32-1,-7-22-8,2-1-1,2-1 1,1-2-1,1 0 1,28 28-1,-2-9-2,1-2 0,2-2 1,2-3-1,71 41 0,-47-38-17,2-4 0,144 51 0,-69-44-11,1-7 1,2-6-1,209 15 1,565-12-8,138-78-27,700-228 44,-33-138 21,-551 69 8,-816 213 0,400-196 0,-467 162-15,-235 120-16,-1-3 0,-3-3 0,100-91 1,-142 116-18,-2-1 0,0-1 0,-2-1 0,0-1 0,-2 0 1,-1-1-1,-1-1 0,0 0 0,-3-1 0,0 0 1,-1-1-1,10-53 0,-16 55 14,-1 1 0,-1-1 0,-1 0 0,-2 0 0,-1 1 1,0-1-1,-2 0 0,-1 1 0,-1 0 0,-1 0 0,-1 1 0,-2 0 0,0 0 0,-1 1 0,-2 0 1,0 1-1,-29-36 0,1 11 19,-3 2 1,-1 2-1,-2 3 0,-2 1 1,-2 2-1,-1 3 1,-75-37-1,-10 6 63,-277-90 0,-2 38 125,-70 19 55,-69 31 27,-704 29-197,-202 115-498,19 160-5141,1027-132-364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3:08.4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6645 39 4866,'0'0'4557,"4"-39"2683,-13 48-6648,-13 19-821,-55 84 273,-124 138 1,141-185-70,-3-4 1,-3-2 0,-96 67 0,-236 123-13,-162 32 489,154-84-272,226-105 4,-4-7-1,-194 60 0,-418 66 324,548-166-294,-280 14 1,43-56 317,257-5-563,146 2 76,-388 9 37,-19 1 425,379-11-534,84 4 22,1 0 0,0 2 1,0 0-1,-47 18 1,-4 0-2,36-12 10,23-5 1,-1-1 0,1-1 1,-1-1-1,-28 2 0,5-2 108,40-3-133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3:10.9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887 7 5410,'0'0'5696,"0"0"-5624,0-1 0,0 1 0,0 0 0,0 0 0,0 0 0,0-1 0,0 1 0,0 0 0,0 0 0,-1-1 0,1 1 0,0 0 0,0 0 0,0 0 0,0-1 0,0 1 0,0 0 0,0 0 0,-1 0 0,1-1 72,0 1-72,0 0 0,0 0-1,-1 0 1,1 0 0,0-1 0,0 1 0,0 0 0,-1 0 0,1 0 0,0 0 0,0 0 0,-1 0 0,1 0 0,0 0 0,0 0 0,-7 0 73,1 1 0,0 0-1,0 0 1,0 0 0,0 1 0,0-1-1,1 2 1,-1-1 0,-9 6 0,-47 34 692,23-13-465,-88 48 522,-137 60 1,73-41-219,113-54-161,60-24-531,17-16 19,-1 1 1,0-1 0,0 0 0,0 0 0,0 0 0,0 0-1,0 0 1,0 0 0,-1-1 0,1 1 0,-4 1 0,6-3 10,0 0 1,-1 0 0,1 0 0,0 0 0,-1 0 0,1 0 0,0 0-1,0 1 1,-1-1 0,1 0 0,0 0 0,0 0 0,0 0-1,-1 1 1,1-1 0,0 0 0,0 0 0,0 1 0,-1-1 0,1 0-1,0 0 1,0 1 0,0-1 0,0 0 0,0 1 0,0-1 0,0 0-1,0 0 1,0 1 0,0-1 0,0 0 0,0 1 0,0-1-1,0 0 1,0 0 0,0 1 0,9 10 149,29 10-269,-25-14 172,357 176-5,16-28-26,-309-125-49,-28-13 14,-31-12 2,0 2 0,-1 0 0,20 11 0,-31-18-2299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2:14:47.4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296 320 4834,'0'0'3559,"0"-4"-3183,-2-14 265,-3 1 1753,4 16-2218,0 0-1,1 0 0,-1-1 0,1 1 0,-1 0 1,1 0-1,0-1 0,0 1 0,-1 0 0,1-3 1,0 1-143,1 1 1,-1-1 0,1 0 0,-1 0-1,1 1 1,0-1 0,0 0 0,0 1-1,0-1 1,1 1 0,-1-1 0,1 1 0,1-3-1,5-3 105,-1-1 1,10-7-1,3-2-46,-10 8-89,-6 6 2,1 0 0,-1-1 0,0 1-1,-1-1 1,6-8 0,-9 13 0,0-1 1,0 1 0,1 0-1,-1 0 1,0-1 0,0 1-1,0 0 1,0 0 0,0-1-1,0 1 1,0 0 0,0 0-1,-1-1 1,1 1 0,0 0-1,0 0 1,0-1 0,0 1-1,0 0 1,0 0 0,0-1-1,-1 1 1,1 0 0,0 0-1,0 0 1,0-1 0,0 1-1,-1 0 1,1 0-1,0 0 1,0 0 0,0 0-1,-1-1 1,1 1 0,0 0-1,0 0 1,-1 0 0,1 0-1,0 0 1,0 0 0,-1 0-1,1 0 1,0 0 0,0 0-1,-1 0 1,1 0 0,0 0-1,0 0 1,-1 0 0,-18 0-35,14 1 44,-7 0-29,1 0 1,-1 1-1,1 1 0,0 0 1,0 0-1,-13 7 0,-65 34-43,59-29 63,-70 33-59,99-46 171,13-8 31,157-129-229,-101 77-160,-58 51 204,0-1 0,0 2 1,0-1-1,15-5 0,-23 10 25,-2 2 17,-2 0-94,-5 1 78,1 0 1,0 0 0,0 1-1,0 0 1,0 0 0,0 0-1,-10 7 1,0-2 4,-112 58 7,-1 0 398,136-66 9,23-8-371,50-23 1,-43 16-39,43-23-37,3-1 15,-81 39 23,6 0-23,-7 1 3,-3 0-85,-4 1 64,0-1 1,0 2-1,0-1 0,0 1 0,0 0 0,-9 5 0,-1-1 26,-176 59 70,163-57 240,44-12-349,-1-1 1,1 0-1,19-10 0,-1 1-54,-5 2 39,47-17-67,-64 25 54,1 1 0,-1 1 0,1 0 0,22-1 0,-44 12-207,-6 2 401,-1 0 1,0 0-1,-23 9 1,1-1 336,39-19-444,0 0 0,0 0 0,0 1 0,1-1 0,-1 0-1,0 0 1,0 0 0,0 0 0,0 0 0,0 0 0,0 0-1,0 0 1,0 0 0,0 0 0,0 0 0,0 0 0,0 0-1,0 0 1,0 0 0,0 0 0,0 0 0,0 0 0,0 0-1,0 0 1,0 0 0,0 0 0,0 0 0,0 1 0,0-1-1,0 0 1,0 0 0,0 0 0,0 0 0,0 0 0,0 0-1,0 0 1,0 0 0,0 0 0,0 0 0,0 0 0,0 0-1,0 0 1,0 0 0,0 0 0,0 0 0,0 0 0,0 1-1,0-1 1,0 0 0,0 0 0,0 0 0,0 0 0,0 0-1,0 0 1,0 0 0,0 0 0,0 0 0,0 0 0,0 0-1,-1 0 1,1 0 0,10 1 68,12-2-101,-1-2 35,1-1 1,-1-1 0,21-8 0,41-9 65,-70 20-74,-12 2 61,-2 0-93,-13 0 53,0 1-1,0 1 1,0 0-1,-13 5 1,-54 20 258,40-13-252,48-16 123,57-22-82,-3-13-88,-47 28-31,0 0-1,1 1 1,-1 0-1,25-7 1,-38 14 18,0 1 0,0-1 0,0 1 0,0-1 0,0 1-1,0 0 1,0 0 0,1-1 0,-1 1 0,0 0 0,0 0 0,0 0 0,0 0 0,0 1 0,0-1 0,1 0 0,-1 0 0,0 1 0,0-1 0,0 0 0,0 1-1,0-1 1,0 1 0,0 0 0,0-1 0,0 1 0,1 1 0,1 0 33,1 0-1,-1-1 1,0 1-1,1-1 1,-1 0-1,1 0 1,0 0-1,-1 0 1,8 0-1,-3 1 9,15 1 375,34 1 0,-37-3-161,1 0 0,35 8 0,-34-5 79,-1-1-1,1 0 0,36-2 0,-11 4-128,-34-3-133,-2 1-23,-1-1 0,13 6 0,-13-5-3,0 0 1,16 3-1,-22-5-14,-1 0 0,1 0 1,-1 0-1,1 1 0,-1-1 1,4 3-1,15 6-21,-21-10 21,0 1 0,0-1 0,0 1 0,0 0 0,0 0 0,0 0 0,0-1-1,0 1 1,0 0 0,0 0 0,-1 0 0,1 0 0,0 0 0,-1 0 0,1 1 0,-1-1 0,1 0 0,-1 0 0,1 3-1,0 0-15,0 0-1,0 1 1,0-1-1,0 7 1,0 14 62,-1-14-19,1-1 0,-2 1-1,1-1 1,-1 1 0,-5 19 0,2-13-16,0-1 1,1 2-1,-1 28 1,-3 20 86,1-20-83,3-1 0,3 77 0,1-49 8,-1-60-21,1 0 1,0 0 0,1 1 0,1-1-1,6 18 1,-8-25 9,0 0 0,0 0-1,0-1 1,-1 9 0,0-8-1,1 0 0,-1 1 0,3 8 0,0 2-19,0 0 1,-2 0-1,0 0 1,-1 22 0,0-18 28,0 199-134,0-220 109,-1 1 1,1 0 0,0-1 0,-1 1-1,1-1 1,-1 0 0,1 1 0,-1-1-1,1 1 1,-1-1 0,1 0 0,-1 1 0,1-1-1,-1 0 1,0 1 0,1-1 0,-1 0-1,1 0 1,-1 0 0,0 1 0,1-1-1,-1 0 1,1 0 0,-1 0 0,-1 0 0,-18 1 12,-83 0-34,-113-2-55,165-2 67,-47-1-49,97 4 63,-252 7-37,139-2 26,-17 1-8,105-1-18,26 15-227,0-18 259,0 0 0,1-1 0,-1 1 0,0 0-1,1 0 1,0-1 0,-1 1 0,1 0 0,0-1 0,0 1 0,0 0 0,0-1 0,0 1 0,0-1 0,0 0 0,1 1-1,-1-1 1,0 0 0,1 0 0,-1 0 0,1 0 0,-1 0 0,3 1 0,1 2 23,0-2-24,0-1 1,0 0-1,0 1 0,-1-2 0,1 1 1,0 0-1,0-1 0,9-1 1,-9 1 11,54 2 109,-30 0-102,50-4 0,-50-2-14,85-5 13,-56 8-3,63 3 59,-96 0-83,34 3 70,26 4-42,-29-6 34,17 1 373,-57-4-185,-14 0-241,0-1-1,0 1 1,0-1 0,0 0 0,0 0-1,0 1 1,3-3 0,12-5-19,51-12-28,-31 6 173,-36 13-112,-1 1 0,1-1 1,-1 1-1,1-1 0,-1 0 1,1 1-1,-1-1 0,1 1 0,-1-1 1,1 0-1,-1 1 0,0-1 0,1 0 1,-1 0-1,0 1 0,0-1 0,0 0 1,1 0-1,-1 0 0,0 1 0,0-1 1,0 0-1,0 0 0,0 0 0,-1 1 1,1-1-1,0 0 0,-1-1 1,2-9 68,10-19-71,1 0-1,2-20 0,32-73 1,-40 108 18,0 1 0,-1-1 0,-1 0 0,0-1 0,2-27 0,-5 35 3,1 0 0,-1-1 0,2 1 0,2-8 1,6-23 33,-8 13-8,0-29-1,2-18-37,-2 55-46,-1 12 39,-1 1 0,0-1 0,0-9-1,1-216-57,-3 224 42,0 1 1,0-1 0,0 1-1,-1 0 1,0 0 0,0-1-1,-1 1 1,1 1 0,-1-1-1,-7-9 1,3 5-30,0 0-1,-1 0 1,-1 1 0,-15-14 0,-54-33-275,67 50 307,0 1 1,-22-7-1,26 9 32,-24-9-67,24 8 41,-1 1 0,1 0 1,-1 1-1,1-1 1,-1 1-1,0 1 0,-13-2 1,-603 2 19,614 1-23,0 2 0,0-1 0,-15 5 0,20-5 5,2 1-11,-1 0 1,0-1-1,1 1 1,0 0-1,-1 0 1,1 1-1,0-1 1,0 1-1,0 0 1,0 0-1,1 0 1,-5 6-1,-4 4-9,4-5 7,1 1-1,0 0 1,0 0 0,1 1 0,0 0-1,-4 13 1,4-9 17,1 1-1,-2 21 1,3-18 64,-6 20 1,5-22-68,1 0 1,1 1-1,1-1 1,0 27-1,0 6 30,-13 54 35,6-51-61,7-45-6,-1 1-1,0-1 1,-6 12 0,-3 10 12,-7 24-15,-2 6 13,16-40-17,1-1 0,1 1 0,1 0 1,0 0-1,4 30 0,-2-43 4,0-1 0,0 0-1,1 0 1,0-1 0,0 1 0,0 0 0,0-1 0,1 1 0,0-1 0,0 1 0,0-1 0,0 0 0,1-1-1,0 1 1,0 0 0,8 5 0,-5-3-1,-5-4 2,0-1 0,0 1 0,0-1 1,0 1-1,0-1 0,0 0 0,0 0 0,1 0 0,-1 0 1,0 0-1,1 0 0,3 0 0,55 5 60,115-4-1,-94-3-7,330 1 145,-409 0-172,0 0-1,-1 0 1,1-1-1,0 1 1,-1-1-1,1 0 1,-1 1-1,1-1 1,-1 0-1,1-1 1,-1 1-1,1 0 1,1-3-1,1 0 43,0 0 0,-1 0 0,0-1 0,7-8 0,-10 9-36,1 1-1,-1-1 1,0 1-1,0-1 1,0 0 0,0 0-1,-1 1 1,0-1-1,1 0 1,-1 0 0,-1-7-1,1-15 144,3 8-158,1 1 0,1 0 0,10-23-1,-7 20-3,9-39-1,10-46-12,52-135 1,-58 184 4,-15 41-4,-1 0 1,-1-1 0,0 0 0,0 0-1,-2-1 1,1-17 0,1 0-132,-4 34 107,0-1 16,0 1 0,0-1 0,0 0 0,0 1 0,0-1 0,0 0 0,0 1 0,0-1 0,0 1 0,0-1 0,-1 0 0,1 1 0,0-1 0,0 1 0,-1-1 0,0 0 0,-7-3-11,0 0-1,0 1 1,0 1-1,-1-1 1,0 1-1,1 1 1,-18-2-1,-2-1-37,-21-1-122,-94 0 0,124 5 171,10-1 11,-1 0 1,1 0-1,-18-6 0,17 4 0,1 1 0,-1 0-1,0 1 1,-9-1 0,-115-8-2,116 8 0,-15-1-24,-44 4 0,23 0-37,53-1 53,0 1-1,0-1 1,0 0 0,0 1 0,1-1-1,-1 1 1,0-1 0,0 1 0,0-1 0,0 1-1,0-1 1,1 1 0,-1 0 0,0-1-1,0 1 1,1 0 0,-1 0 0,1 0 0,-1 0-1,1-1 1,-1 1 0,1 0 0,-1 0-1,1 1 1,-9 29-97,7-23 63,-9 35 16,-5 18-8,3-23 94,-36 69 0,-58 82-32,90-160-42,12-21 8,1 0 1,0 0-1,1 0 0,-1 0 0,2 1 0,-1-1 0,1 1 0,1 0 0,-1 0 0,2 0 1,-1 10-1,0 6-2,1-11 0,1 26-1,0-38 9,0 0 0,0 1-1,0-1 1,0 0-1,0 0 1,0 0 0,1 0-1,-1 0 1,1 0 0,-1 0-1,1 0 1,0 0-1,0-1 1,0 1 0,0-1-1,0 1 1,0-1 0,0 0-1,0 0 1,0 0-1,1 0 1,-1 0 0,3 0-1,4 2 29,1 0-1,0-1 1,0-1-1,13 2 1,198-2 41,-114-2-47,24 7-28,-35-4 55,-60-3 140,-34 1-178,-1 0 0,1 0 0,-1-1 0,1 1 0,0-1 0,-1 1 0,1-1 0,-1 0 0,1 0 0,-1 1 0,1-1 0,-1 0 0,0 0 0,1-1 0,1-1 0,18-23 161,-13 15-101,18-21 70,21-37 0,-36 52-92,-2-1-1,-1 1 0,0-2 1,7-25-1,3-34-29,8-25-10,-20 81-11,-2 1 0,4-40 0,-8 59-4,1-60-300,-2 61 297,1 0-1,0 1 0,0-1 0,-1 0 0,1 0 0,-1 1 0,1-1 0,-1 1 0,1-1 0,-1 0 0,1 1 0,-1-1 0,1 1 0,-1-1 0,1 1 0,-1-1 0,0 1 0,1 0 0,-1-1 0,0 1 0,0 0 0,1-1 0,-1 1 0,-1 0 0,-20-5 1,-171-14-96,-36 17-212,132 3 245,96-1 60,-1 0-1,1 1 0,0-1 0,0 0 0,-1 1 0,1-1 0,0 1 0,0 0 0,0-1 0,0 1 0,0 0 0,0 0 0,0 0 0,0-1 0,-2 3 0,-14 19-30,8-10 1,5-7 37,1 0 1,0 0 0,-1 1 0,2-1-1,-1 0 1,-3 10 0,-8 38-9,6-19 1,4-18 7,-34 108 35,30-100-32,-2-2-1,-1 1 1,-16 25 0,19-37 15,-18 19 0,1 0-37,24-29 14,1-1 1,-1 1-1,1-1 0,-1 1 0,1-1 1,0 1-1,-1-1 0,1 1 1,0 0-1,0-1 0,-1 1 0,1 0 1,0-1-1,0 1 0,0 0 0,0-1 1,0 1-1,0 0 0,0-1 1,0 1-1,0 0 0,0-1 0,0 1 1,0 0-1,0-1 0,1 1 1,-1 0-1,0-1 0,1 1 0,-1-1 1,0 1-1,1 0 0,-1-1 0,0 1 1,1-1-1,-1 1 0,1-1 1,-1 0-1,1 1 0,0-1 0,-1 1 1,1-1-1,-1 0 0,1 1 1,0-1-1,-1 0 0,2 0 0,1 2 20,1-1 0,0 1-1,0-1 1,0-1 0,5 2-1,183 0 227,-106-3-132,-81 1-109,130-6 186,-123 5-85,-8 1-94,1-1 0,0 1 0,-1-1 0,7-2 0,-10 2 20,1 1 1,-1-1-1,0 0 0,1 0 1,-1 0-1,0 1 0,0-1 0,0 0 1,1-1-1,-1 1 0,0 0 1,-1 0-1,1 0 0,0-1 0,0 1 1,0 0-1,0-3 0,12-23 140,28-44-1,-8 17-188,-4 5 83,-12 20-23,18-38 0,-31 57-37,0-1 1,0-1 0,-1 1 0,0 0 0,-1-1-1,-1 0 1,1-16 0,-5 28-47,1-1 1,-1 1-1,0 0 0,1-1 1,-1 1-1,-4 1 0,4-1 27,-232-2-274,88-5 291,105 7-35,41 0 16,1 13-409,1 22 433,0-14 4,-1 0 0,-1 0 0,-1 0-1,-7 33 1,3-31 1,0-1 1,-2 0-1,-1-1 0,0 0 1,-19 30-1,17-36 14,6-8-18,-1 1 0,1 0 1,-6 13-1,11-20-10,0-1 1,-1 1-1,1 0 1,0 0-1,0-1 1,0 1-1,-1 0 1,1 0-1,0-1 0,0 1 1,0 0-1,0 0 1,0 0-1,0-1 1,1 1-1,-1 0 0,0 0 1,1 1-1,-1-2 5,0 0 0,1 1 0,-1-1 0,1 1 0,-1-1 0,1 0-1,-1 1 1,1-1 0,-1 0 0,1 0 0,-1 1 0,1-1 0,0 0 0,-1 0-1,1 0 1,-1 0 0,1 0 0,-1 0 0,1 0 0,0 0 0,0 0 0,16 1 23,0-1 1,-1-1 0,1-1-1,-1 0 1,1-1 0,-1-1-1,18-6 1,-17 3 6,-1-1 1,0-1-1,-1 0 0,0-1 1,0-1-1,-1 0 0,21-22 1,-30 28-13,-1-1 0,1 0 0,-1 0 0,-1 0 0,1 0 0,-1 0 0,0-1 0,0 1 0,1-8 0,2-9 27,3-32 1,-6 35-54,-2 19 7,-1-1 1,0 1 0,0 0 0,1 0 0,-1 0 0,0 0 0,0 0 0,0 0 0,0 0 0,-1 0 0,1-1 0,0 1 0,0 0-1,-1 0 1,1 0 0,-1 0 0,1 0 0,-1 0 0,1 0 0,-1 0 0,1 0 0,-1 1 0,0-1 0,0 0 0,1 0 0,-3-1-1,1 1-4,-1 0-1,0 0 1,1 0-1,-1 0 0,0 1 1,0-1-1,1 1 0,-1 0 1,0 0-1,-3 0 0,-7 0 10,-70 3-37,72-2 28,0 1 0,-1 0 0,1 1 1,0 0-1,-13 7 0,7-3-31,7-3 30,1 0-1,-1 0 1,1 1 0,-16 12 0,23-15-6,1-1 0,0 1 1,-1 0-1,1-1 0,0 1 0,0 0 1,0 0-1,1 0 0,-1 0 0,0 0 0,1 0 1,-1 0-1,0 3 0,0 30-385,1-28 215,0-6 170,1 0 0,-1 1 1,0-1-1,1 0 0,-1 0 1,1 1-1,-1-1 0,1 0 0,0 0 1,0 0-1,0 0 0,-1 0 1,1 0-1,0 0 0,0 0 1,0 0-1,0 0 0,1 0 1,-1-1-1,0 1 0,0 0 1,2 0-1,33 12-26,-30-11 34,8 3-24,28 3 0,-41-7 30,-1-1 0,0 0 0,1 0 0,-1 0 0,0 0 0,1 0 0,-1 0 0,0 0 0,1 0 0,-1 0 0,0 1 0,1-1 0,-1 0 0,0 0 0,0 0 0,1 1 0,-1-1 0,0 0 0,0 0 0,1 1 0,-1-1 0,0 0 0,0 1 0,0-1 0,0 0 0,1 1 0,-1-1 0,0 0 0,0 0 0,0 1 0,0-1 0,0 1 0,0-1 0,0 0 0,0 1 0,0-1 0,0 0 0,0 1 0,0-1 0,0 0 0,0 1 0,0-1 1,0 0-1,0 1 0,-1-1 0,1 0 0,0 1 0,0-1 0,0 0 0,-1 0 0,1 1 0,0-1 0,-1 2-1,0 0 1,0-1 0,0 1 0,-1-1-1,1 0 1,0 1 0,0-1 0,-3 2-1,4-3 3,-1 0 0,1 0-1,0 0 1,0 0 0,-1 1-1,1-1 1,0 0 0,0 0-1,-1 0 1,1 0-1,0 1 1,0-1 0,0 0-1,-1 0 1,1 1 0,0-1-1,0 0 1,0 0 0,0 1-1,0-1 1,0 0 0,-1 0-1,1 1 1,0-1 0,0 0-1,0 1 1,0-1-1,0 0 1,0 0 0,0 1-1,0-1 1,0 0 0,0 1-1,0-1 1,0 0 0,1 0-1,-1 1 1,0-1 0,0 0-1,0 0 1,0 1 0,0-1-1,0 0 1,1 1-1,2 8-95,-4-8 92,0-1 1,0 1-1,0-1 0,0 0 0,0 1 0,1-1 0,-1 0 1,0 0-1,0 1 0,0-1 0,0 0 0,-2 0 0,1 0 1,-5 1-18,-1 1 1,1 0-1,0 0 1,0 1-1,-10 4 1,-3 6-4048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46.1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28 6627,'0'0'6422,"-2"-3"-5793,0 0-578,1 1 447,0 0-1,0 0 1,0 1 0,0-1 0,-1 0 0,1 1-1,-1-1 1,1 1 0,-1-1 0,1 1 0,-5-2 592,6 9-1042,2 17-22,0-1 0,1 1-1,1-1 1,1 0 0,1 0 0,9 21 0,62 128 101,-63-142-110,261 480 309,25 53-220,-125-167-76,117 235-1,-114-314-9,-125-231 2,102 123 0,-135-185-21,2 0 0,27 23 0,-48-45-2,1 0 0,-1 0 0,1 0 1,-1 0-1,1 0 0,0 0 0,-1 0 1,1-1-1,0 1 0,-1 0 0,1-1 1,0 0-1,0 1 0,0-1 0,0 0 1,-1 0-1,1 0 0,2 0 0,1 0 2,-5 0 18,0-12 34,0 5-79,-1 0 0,0 1 0,0-1-1,-1 0 1,0 1 0,0-1 0,-1 1-1,0 0 1,-6-11 0,-41-55-1754,25 38-473,-5-9-2506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46.6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3970,'0'0'1216,"68"92"-1280,-61-70-272,-3-1-1040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47.0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2209,'92'200'16957,"-92"-188"-16378,1 118-425,-22 517 1125,17-577-1733,4-176-2538,0 33-3556,0 41 710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47.5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52 4498,'0'0'8969,"-3"-8"-7434,-11-27-87,11 26 398,6 9-1814,1 0 0,-1 1 0,1-1 0,-1 1 0,1-1 0,-1 1 0,1 0 0,-1 1 0,0-1 0,1 1 0,4 3 0,10 4 30,749 382 906,-749-382-962,19 14 47,-56-41-537,4 3-817,-1 1 0,0 1 0,-21-13 0,-9 1-4136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52.5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335 29 5410,'0'0'6649,"0"-4"-5817,0 3-777,0 1-1,0-1 0,0 0 1,0 1-1,0-1 1,-1 0-1,1 1 1,0-1-1,0 1 0,0-1 1,0 0-1,-1 1 1,1-1-1,0 1 0,-1-1 1,1 0-1,0 1 1,-1-1-1,1 1 0,-1-1 1,1 1-1,-1-1 1,1 1-1,-1 0 1,1-1-1,-1 1 0,1 0 1,-1-1-1,0 1 1,0 0-1,-25-2 1568,15 2-1655,6 1 91,-1-1 0,0 1-1,0 1 1,1-1-1,-1 1 1,1 0 0,-1 0-1,1 1 1,0-1-1,0 1 1,0 0-1,0 1 1,1-1 0,-1 1-1,-5 5 1,-7 10-53,0 0 0,-17 25 1,26-33 14,-10 13 0,3-6 43,1 0 0,1 2 0,1 0 1,0 0-1,2 1 0,-11 29 0,19-44-26,1 0 0,-1 0 1,2 0-1,-1 1 0,1-1 0,-1 0 1,2 1-1,-1-1 0,1 0 1,0 1-1,0-1 0,1 0 0,2 7 1,0-4-25,0 0 1,1-1 0,0 0 0,1 0 0,0 0-1,0 0 1,14 12 0,-7-7-5,1-2 0,1 0 0,-1 0 1,2-1-1,-1-1 0,1-1 0,1 0 0,-1-1 0,20 5 0,-8-4 14,2-2 0,-1-1 0,1-2 0,51 1-1,-74-5-10,-1 0-1,0 0 1,0 0-1,0 0 1,0-1-1,0 0 1,0-1-1,-1 1 1,1-1-1,-1 0 1,0 0-1,1-1 1,-1 0-1,8-8 1,6-7 63,-1-1 0,19-26 0,-10 11-40,-19 27-12,-2 0 0,1-1 1,-1 0-1,-1 0 1,0 0-1,0 0 0,-1-1 1,0 0-1,0 0 0,-1 0 1,-1 0-1,1-1 1,-2 1-1,1-1 0,-2 1 1,0-16-1,1 19-1,-1 1 0,0-1 0,0 0 0,-1 1 0,0-1-1,0 1 1,-1 0 0,1-1 0,-1 1 0,-1 0 0,1 0 0,-1 0 0,0 0-1,0 1 1,-1-1 0,0 1 0,0 0 0,0 0 0,-6-5 0,-26-28-1,18 19 39,0 0-1,-39-29 0,49 43-49,0 0-1,1 0 1,-2 1-1,1 1 1,0-1-1,-1 1 1,0 1-1,1-1 1,-1 1-1,0 1 1,0 0-1,-12 0 0,-114 1-22,129 1 7,1 0 0,-1 0 0,1 0 0,0 1 0,-1 0 0,1 0 0,0 1 0,0-1 0,0 1 0,1 0 0,-1 0 0,1 1 0,-1-1 0,1 1 0,0 0 0,0 0 0,-4 8 0,-3 2-14,0 1-1,1 0 1,1 1-1,-9 20 0,7-7-107,0 0 0,2 1 0,1 0 0,-5 44 0,3 6-2182,12-77 2297,0 0 0,0-1 0,1 1 0,-1-1 0,0 0 1,1 0-1,-1 0 0,1 0 0,0 0 0,0-1 0,0 1 1,0-1-1,4 2 0,1 1 1,-2-2-1,0 1 1,1-2 0,-1 1-1,1-1 1,-1 0 0,1 0-1,-1-1 1,1 0 0,10-1 0,1 1-15,-14-1 27,1 0 0,-1 0 0,0 0 0,0-1 0,1 1 0,-1-1 0,0 0 0,0-1 0,-1 1 0,1 0 0,0-1 0,-1 0 0,1 0 0,-1 0 0,0 0 0,3-5 0,9-10 12,21-34 1,-34 49-16,15-26 20,-1-1 0,-1 0 0,-2-1 0,12-47 0,-22 71-4,-2 6 262,-8 24-144,-12 2-156,-29 29 0,3-5 35,-95 140-117,137-200-626,4-9 436,6-13 88,2 0 0,1 1 0,1 0-1,23-41 1,-1-3-41,-20 43 192,-2 4 2,29-53-1,-41 101-44,-4-2 82,-1 0 0,0-1 1,-1 1-1,-1-2 0,-1 1 1,-10 14-1,-24 47 48,35-59 3,1 0 0,0 0 0,2 0 0,-7 35 0,13-68-34,1 0 0,0 1 0,1-1-1,1 1 1,0 0 0,7-17 0,44-88-47,-38 86 41,-10 16 7,-5 13-2,-1-1-1,1 1 1,0-1 0,0 1 0,1 0 0,-1 0 0,1 0-1,0 0 1,0 0 0,0 1 0,1-1 0,6-5 0,-9 9-43,-1 21 22,-2-1 1,0 1-1,-1-1 0,-1 1 1,-1-1-1,-1 0 0,-12 28 1,1-7 175,-2 6 103,2 1 0,-12 52 0,26-74-255,11-47 12,2-1 0,0 1 0,1 1-1,19-26 1,8-16-73,-7 3-111,-17 30 95,2 1 1,0 0 0,33-41-1,-47 76 25,-1-1-1,0 0 1,-1 0-1,1 0 1,-1 7-1,-1 3 75,0 0 0,-1 0-1,-1 0 1,0-1 0,-9 25 0,-36 73 899,6-15 349,27-64-996,15-33-292,0-5-172,1-1 188,0-1 0,0 0 0,0 0 0,0 0 0,1 1 0,0-1 0,0 1 1,4-6-1,28-48 49,-10 19-53,-4 3-59,42-59 0,-62 95 58,0 0 0,1 1 0,-1-1 0,1 0 0,-1 1 0,1-1 0,-1 1 0,1-1 0,-1 0 1,1 1-1,-1 0 0,1-1 0,0 1 0,-1-1 0,1 1 0,0 0 0,-1-1 0,1 1 1,0 0-1,-1 0 0,1-1 0,0 1 0,0 0 0,0 0-7,-1 1-1,1-1 1,-1 1 0,1-1-1,-1 1 1,0-1 0,1 1-1,-1 0 1,0-1 0,0 1-1,0-1 1,1 1 0,-1 0-1,0-1 1,0 1 0,0-1-1,0 1 1,0 0 0,0-1-1,0 2 1,-4 37-112,-1-23 208,-1-1 0,0 0 1,-12 21-1,-2 7 243,-6 15 31,11-28-169,-12 38 1,41-105-238,1 1 0,26-44 1,55-77-691,-92 150 647,1 0-1,0 0 0,0 0 0,0 1 1,1-1-1,11-8 0,-16 16 71,-1 0 0,1 0 0,0 0 0,-1 1 0,1-1 0,-1 0 0,0 0 0,1 0-1,-1 0 1,0 1 0,0-1 0,0 0 0,1 0 0,-1 1 0,-1-1 0,1 0 0,0 0 0,0 2 0,0-1-3,-1 10 76,0 0 1,-1 0-1,0 1 0,-1-1 0,-6 17 1,-29 62 465,5-13-8,32-74-492,-1 2 16,-1 1-1,1 0 0,0-1 0,1 1 0,0 0 0,-1 12 1,2-18-75,2-13-101,7-8 50,1 1 0,0 0 0,1 0 1,2 2-1,14-18 0,-26 33 15,1-1-32,-1 1 1,1-1-1,-1 1 1,1 0-1,0 0 1,0 0-1,0 0 1,0 0-1,1 0 1,-1 0-1,1 0 1,-1 1-1,1-1 1,-1 1-1,1 0 1,0 0-1,-1 0 1,1 0-1,5 0 1,-8 11-178,-1 13 544,-2 1 1,-1-1-1,-1 0 1,-1 0-1,-1-1 1,-17 40-1,0 7 747,26-80-992,1 1 0,1 1-1,-1-1 1,1 0 0,1 1-1,0 0 1,12-16-1,7-15-449,7-14-1418,-32 57 1837,0 1 1,0-1 0,1 1-1,0-1 1,-1 1-1,1 0 1,1 5 0,0-3 216,-1 0 1,0-1 0,0 1 0,-1-1 0,1 1-1,-1-1 1,-2 7 0,-7 7 423,7-16-572,1 0 0,0 1 0,0-1 0,0 1 0,1 0 0,-1-1 0,1 1 0,-1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53.6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1 602 6787,'0'0'10197,"1"-4"-9568,32-70-431,3 1-1,59-88 0,-56 97-332,1-2-579,32-55-4628,-50 82 1972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54.2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1 206 5394,'0'0'6948,"3"0"-6087,27-2-130,0 0-1,0-2 1,0-2-1,-1 0 0,30-12 1,143-61-1037,-81 21-3160,-65 27-744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54.8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7587,'0'0'6195,"78"6"-5762,-30 3-33,0 3-304,3-3 32,0-2-128,-10-1 0,-7-6-1153,-10 3-1920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55.6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158 0 2513,'0'0'12246,"0"19"-11174,-10 5-495,-7 13-337,-4 0-80,1 3-80,3-3-80,-1-3-48,5-7-449,-4-14-2208,-7-4-4562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56.1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546 53 5923,'0'0'7504,"-6"1"-6108,-78 7 2047,-54-9-2475,49-1-809,70 1-209,0 0-1,1-2 1,0 0-1,-29-8 1,-30-16-4719,46 14-623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5750 125 3073,'-17'-2'10720,"29"2"-10421,176-7 2307,-158 5-2478,43 2 0,-23 1-88,9-1 278,-71 0-316,1-1 0,-23-6 0,20 4-50,-22-2-1,-33 0-239,-85-4 29,65 7 222,-23-2 66,-10 1 97,-54-10 342,159 11-381,-47-4 84,9 1-54,-61-13 0,90 14-122,-40-2 0,3 0 76,19 0-79,-52 1 0,-55 1 54,70 4-74,-86 1-3,97 7 47,21-2-19,-106 12-21,110-12 5,-77 13 52,91-13-29,-44 3 1,36-6 2,-131 0 4,95-4-3,-776 1 18,562 4-63,176 10 52,40-3-41,-308 1 81,272-13-19,-593 3-84,682-3 65,-29-5 1,30 3-17,-30-2 0,-227-2 2,61 5 29,68 1-5,46-5-3,79 6-193,16 15 1,-1-3 225,5-10-60,0 1 1,1 0 0,-1 0-1,1 0 1,-1 1 0,1-1 0,0 0-1,0 0 1,1 1 0,-1-1 0,1 0-1,-1 6 1,1 0-9,-1 0-1,-4 16 1,3-16 21,0 0 1,0 17-1,-6 53-2,7-72-1,0-1-1,0 0 0,0 0 1,-1 1-1,0-1 1,-4 9-1,-5 14-37,10-22 29,-4 9 5,-3 20 1,-17 93 1,18-28-2,3 59 2,5-113-5,5 25-5,-2-11 32,4-5-27,-7-37-13,5 29 0,1 11 25,11 147 7,-15-184-12,2 39-1,-5-57-4,0 1-1,0-1 0,0 0 0,1 0 1,0 0-1,0 0 0,0 0 0,0 0 0,1-1 1,3 8-1,-4-9-7,0 1 1,0-1-1,0 1 1,0 0 0,0-1-1,-1 1 1,1 0-1,0 5 1,-1-6 6,0 1 0,0 0 0,1 0 0,0-1 0,-1 1 0,1 0 0,0-1 0,3 6 0,1-1-5,-3-5 4,-1 0-1,1 1 0,-1-1 0,1 0 0,-1 0 0,0 1 1,0-1-1,0 1 0,0-1 0,0 1 0,0 4 0,0-3 11,-1 0-1,1 0 0,0 0 0,3 7 0,-3-6-1,1-1 0,-1 1 0,0-1 0,0 1 0,0 5 0,3 3-30,-3-11 26,-1-1 0,1 1 0,0 0 0,-1 0 0,0-1 0,1 1 0,-1 3 233,0-12-101,2-540 248,6 442-313,-1 42-49,1 9-23,-4 40-2,-2-1 1,1-23 0,4-89 61,1 58 2,-8 60-64,1 0-1,1 0 1,-1 0-1,2 0 1,-1 1-1,5-10 1,3-14-5,-8 27 16,-1 0 0,0-1 0,0 1 0,0-6 0,1 309-533,7-178 491,0 1 70,-9-90-44,-6 123-21,0-51 58,5-65-58,0-27 34,0 0 0,1 0 0,1 0 0,0 1 0,4 18-1,5-7-28,-10-21 7,-1-2 18,1 1 0,0-1 0,0 0-1,0 1 1,0-1 0,0 0 0,0 1 0,0-1 0,0 0 0,0 1 0,0-1 0,0 0 0,0 1 0,0-1-1,0 0 1,0 1 0,0-1 0,1 0 0,-1 0 0,0 1 0,0-1 0,0 0 0,0 1 0,1-1 0,-1 0-1,0 0 1,0 1 0,1-1 0,-1 0 0,0 0 0,0 0 0,1 1 0,0-1 0,-1 0 1,0 1-16,0-1 13,0 1 1,0 0-1,0-1 0,0 1 0,0 0 0,0-1 1,0 1-1,0-1 0,1 1 0,-1 0 0,0-1 0,0 1 1,1-1-1,-1 1 0,0-1 0,1 1 0,-1-1 1,1 1-1,-1-1 0,1 1 0,-1-1 0,1 1 1,-1-1-1,1 0 0,-1 1 0,1-1 0,-1 0 1,1 1-1,0-1 0,-1 0 0,2 0 0,-2 0 12,0 0-27,2 0-16,-2 1 28,0 0 5,1-1-1,-1 0 0,0 1 0,0-1 1,0 0-1,0 0 0,1 1 0,-1-1 1,0 0-1,0 0 0,1 1 0,-1-1 1,0 0-1,1 0 0,-1 0 1,0 0-1,0 1 0,1-1 0,-1 0 1,0 0-1,1 0 0,-1 0 0,0 0 1,1 0-1,-1 0 0,0 0 0,1 0 1,-1 0-1,0 0 0,1 0 0,-1 0 1,0 0-1,1 0 0,19 3-5,22-2 13,-15 0 11,35-3-1,-30-4-1,-23 4-19,0 1 1,0-1-1,10 1 1,80-1-26,-2-2 51,23 4-42,-120 0 36,-4 0-118,-1-1 65,0 1 1,1 0 0,-1 1 0,0-1 0,1 1 0,-1 0 0,1 0-1,-1 0 1,1 0 0,0 1 0,-9 4 0,-10 3-131,19-7 142,-9 2-67,0 0 0,-21 11 0,11 1 16,19-13 66,0 0 0,-1 1 0,0-2 1,0 1-1,0 0 0,0-1 1,-8 2-1,4-1 20,-1-1 1,0 0-1,0-1 1,0 0-1,-10-1 1,-6-1-23,20 1 8,0-1 0,0 1 1,0 0-1,0 1 0,1-1 0,-1 1 0,0 0 0,-11 4 0,9-2 11,0 0-1,0-1 1,0 0 0,0 0-1,-14 1 1,-52-2 60,51-1-65,-9 0-142,31 0 131,0 1 0,0-1 1,0 1-1,0 0 0,0-1 0,0 1 1,0 0-1,0 0 0,0-1 1,0 1-1,1 0 0,-1 0 1,0 0-1,1 0 0,-1 0 1,1 0-1,-1 0 0,1 0 1,-1 2-1,1-3-33,0 11-80,0-10 123,0 0 0,0-1 0,0 1 0,0 0 0,1 0-1,-1-1 1,0 1 0,1 0 0,-1-1 0,0 1 0,1-1 0,-1 1 0,1 0 0,-1-1 0,1 1 0,-1-1-1,1 1 1,-1-1 0,1 1 0,-1-1 0,1 0 0,0 1 0,-1-1 0,1 0 0,0 1 0,-1-1 0,1 0-1,0 0 1,-1 0 0,1 0 0,0 1 0,0-1 0,0 0 0,32-1 165,-21 0-104,-4 1-7,0-1 0,0-1 0,1 0 0,-1 0 0,-1 0 0,1-1-1,12-6 1,10-4 104,25-3-97,-45 14-49,6-2-11,0 1-1,0 0 1,19 0 0,55 0 92,-47 2-93,45 2-4,-41 5 19,-19-2 5,34 0 0,-61-4-22,1 0 3,0 0 0,0 0 0,0 0 0,0 1 0,0-1-1,-1 0 1,1 1 0,0 0 0,2 0 0,-2 1 151,-9-2-104,-213-6-193,-4 6-108,212 1 237,0 0 0,0 1 1,-14 4-1,-5 1 16,21-5-16,0 1 0,1 1 0,-14 6 0,14-6 24,-32 8 0,17-6 0,22-6-27,2 0 34,0 0-4,-2 0-22,-42 0 147,44 0-131,-20 0 66,19 0-73,1 0-1,-1 0 1,1 0-1,-1 0 0,1 0 1,-1 0-1,1 0 1,-1 0-1,1 0 1,-1 0-1,1 0 0,-1 0 1,1 0-1,-1-1 1,1 1-1,-1 0 1,1 0-1,-1-1 1,1 1-1,0 0 0,-1-1 1,1 1-1,-1 0 1,1-1-1,0 1 1,0 0-1,-1-1 0,1 1 1,0-1-1,0 1 1,-1-1-1,1 1 1,0-1-1,0 1 0,0-1 1,0 1-1,-1-1 1,1 1-1,0-1 1,0 1-1,0-1 0,0 0 1,-2-5 24,-2-5 17,4 10-61,23 10-485,-11-6 493,-10-3 15,1 0-1,-1 1 1,0-1-1,0 1 1,0-1-1,0 1 0,0 0 1,0 0-1,3 2 1,-2-2 2,0 0 0,0 0 0,0 0 1,0 0-1,0 0 0,0-1 0,0 1 0,0-1 1,0 0-1,0 0 0,0 0 0,4-1 1,2 1 0,16 0 23,-15 1 2,0-1 0,1 0 1,-1 0-1,0-1 0,0-1 0,0 0 0,0 0 1,13-5-1,21-4 27,-29 6-16,27-5 0,2 0 39,6 1 19,-11 3-85,0 1 0,0 2 0,56 3 0,-39 1-16,-26 1 8,51 9 0,-36-4 13,134 14-23,-123-16 56,80-5 0,-60-1-34,50-5 11,0 0 7,-67 6-38,109-4-8,-74 2 24,-14 1-24,142-16 19,-198 16 3,162-9-15,270 3-111,-330 6 132,155 4-10,-129 10 14,-7 3 0,-114-15-16,-23-1-10,0 1 0,0-1 0,0 1 0,0 1 1,8 2-1,0 0 6,1 0 0,0-1-1,26 1 1,14 2 10,0-2-22,202 9 6,3-10-22,371-4 88,-455 10-67,-175-9 9,169 5 17,-86 6-57,-64-8 32,1-2 0,35-1 0,-22 0-54,-30 0 62,4 0-3,1 0-1,0-1 1,-1 0-1,20-4 1,11 1-14,-25 3-12,8-2 36,-17 1-9,1 0 1,0 0 0,15-1-1,-21 3-6,-1-1-1,0 0 0,0 1 0,1-1 0,-1 1 0,0-1 1,0 1-1,1-1 0,-1 1 0,0 0 0,1-1 0,-1 1 1,0 0-1,1 0 0,-1 0 0,0 0 0,2 1 1,2-1-12,-5 0 46,1-1-34,0 0 0,0 1 0,0-1-1,0 1 1,0-1 0,0 1 0,0-1-1,0 1 1,0 0 0,0-1 0,0 1 0,0 0-1,1 0 1,-1 0 0,0 0 0,0 0-1,2 0 1,9-5 18,2 1-2,4-1-22,-11 4 5,0 1 0,-1-1 1,1 0-1,0-1 0,7-2 1,-10 3 9,0 0 0,0 0 1,0 1-1,7-1 1,-10 1-12,0 0 1,0 0 0,1 0-1,-1 0 1,0 0-1,0-1 1,1 1-1,-1 0 1,0-1-1,0 1 1,0-1-1,1 1 1,-1-1 0,0 1-1,0-1 1,1-1-1,21 0-28,-7 0 31,0 0 0,0 1 0,23 2 0,-10-1-30,122 0-11,-143 1 43,0 0-1,0 0 1,11 4 0,-11-3-1,-1-1 0,1 1 0,12 0-1,63 3 36,-12-1-16,162-2 304,-232-3-307,0 0 0,0 0 0,0-1 0,-1 1 1,1 0-1,0 0 0,0 0 0,-1-1 0,1-1 0,1 1 1,19-34-10,-15 25-7,0-1-1,1 1 1,9-10 0,-12 16 35,0-1 1,0 1-1,4-10 0,4-5 37,-8 13-33,-1-1-1,0 1 1,0-1 0,0 1-1,1-12 1,0 3-1,1-18 79,-4 28-114,-1 1 1,1-1 0,0 1-1,0-1 1,0 1 0,1-1 0,3-6-1,-3 7 24,0-1 0,0 1 1,-1-1-1,0 1 0,0-1 0,0 1 0,-1-1 0,0-6 0,3-23 127,-1 26-121,-1 0 0,-1-1-1,0 1 1,-1-11 0,0-6 8,1 19-42,0-3-2,0 0 0,0 0 1,-1 0-1,-1 0 0,-4-16 0,3 11 10,0 0 1,1-1 0,1 1 0,0 0 0,1-1 0,2-14-1,-1-11-29,-1-619 112,-1 653-99,0-1-1,0 1 1,0-1-1,-1 1 0,-4-11 1,0-2-32,-2-13 49,6 29-3,1-1 1,-1 1-1,0 0 1,-3-6 0,1 3-21,-13-11-86,14 15 91,0 1 1,-1 0-1,1 0 1,-1 0-1,1 0 1,-1 0-1,0 1 1,0 0-1,-7-2 1,-4 0-66,-21 0 0,2 0 26,-45-4 65,70 6-8,-7-1-2,0-1 0,0 0 0,-20-7 0,29 7-8,-1 1 0,0 0-1,1 0 1,-1 1 0,-14-1 0,-47-8 2,64 10 3,-1-1 1,0 0-1,-11-3 1,11 2-2,0 1 1,0 0-1,-11-1 1,12 1-4,0 1 0,1-1 0,-1 0 0,-5-2 0,5 2-1,0 0 1,0 0-1,0 0 0,-7 0 0,-87-3-59,-100 4 45,163 4 21,4 0-18,-63 3 48,-87-2-78,-316-5 88,382 2-34,59 2 0,-554-4-609,599 0 339,1 2 1,-1 0-1,-12 4 0,1-1 3,-24 3-2047,-1-2-1,-83 1 1,79-7-2283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4:56.7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321 397 64,'0'0'15671,"-17"-28"-14470,7 13-273,0-1-47,-4-5-161,0-7-416,-6 1-160,-1-13-96,-6-3-48,-7-7-96,-7 1-496,-10 6-1537,-11 6-3378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5750 125 3073,'-17'-2'10720,"29"2"-10421,176-7 2307,-158 5-2478,43 2 0,-23 1-88,9-1 278,-71 0-316,1-1 0,-23-6 0,20 4-50,-22-2-1,-33 0-239,-85-4 29,65 7 222,-23-2 66,-10 1 97,-54-10 342,159 11-381,-47-4 84,9 1-54,-61-13 0,90 14-122,-40-2 0,3 0 76,19 0-79,-52 1 0,-55 1 54,70 4-74,-86 1-3,97 7 47,21-2-19,-106 12-21,110-12 5,-77 13 52,91-13-29,-44 3 1,36-6 2,-131 0 4,95-4-3,-776 1 18,562 4-63,176 10 52,40-3-41,-308 1 81,272-13-19,-593 3-84,682-3 65,-29-5 1,30 3-17,-30-2 0,-227-2 2,61 5 29,68 1-5,46-5-3,79 6-193,16 15 1,-1-3 225,5-10-60,0 1 1,1 0 0,-1 0-1,1 0 1,-1 1 0,1-1 0,0 0-1,0 0 1,1 1 0,-1-1 0,1 0-1,-1 6 1,1 0-9,-1 0-1,-4 16 1,3-16 21,0 0 1,0 17-1,-6 53-2,7-72-1,0-1-1,0 0 0,0 0 1,-1 1-1,0-1 1,-4 9-1,-5 14-37,10-22 29,-4 9 5,-3 20 1,-17 93 1,18-28-2,3 59 2,5-113-5,5 25-5,-2-11 32,4-5-27,-7-37-13,5 29 0,1 11 25,11 147 7,-15-184-12,2 39-1,-5-57-4,0 1-1,0-1 0,0 0 0,1 0 1,0 0-1,0 0 0,0 0 0,0 0 0,1-1 1,3 8-1,-4-9-7,0 1 1,0-1-1,0 1 1,0 0 0,0-1-1,-1 1 1,1 0-1,0 5 1,-1-6 6,0 1 0,0 0 0,1 0 0,0-1 0,-1 1 0,1 0 0,0-1 0,3 6 0,1-1-5,-3-5 4,-1 0-1,1 1 0,-1-1 0,1 0 0,-1 0 0,0 1 1,0-1-1,0 1 0,0-1 0,0 1 0,0 4 0,0-3 11,-1 0-1,1 0 0,0 0 0,3 7 0,-3-6-1,1-1 0,-1 1 0,0-1 0,0 1 0,0 5 0,3 3-30,-3-11 26,-1-1 0,1 1 0,0 0 0,-1 0 0,0-1 0,1 1 0,-1 3 233,0-12-101,2-540 248,6 442-313,-1 42-49,1 9-23,-4 40-2,-2-1 1,1-23 0,4-89 61,1 58 2,-8 60-64,1 0-1,1 0 1,-1 0-1,2 0 1,-1 1-1,5-10 1,3-14-5,-8 27 16,-1 0 0,0-1 0,0 1 0,0-6 0,1 309-533,7-178 491,0 1 70,-9-90-44,-6 123-21,0-51 58,5-65-58,0-27 34,0 0 0,1 0 0,1 0 0,0 1 0,4 18-1,5-7-28,-10-21 7,-1-2 18,1 1 0,0-1 0,0 0-1,0 1 1,0-1 0,0 0 0,0 1 0,0-1 0,0 0 0,0 1 0,0-1 0,0 0 0,0 1 0,0-1-1,0 0 1,0 1 0,0-1 0,1 0 0,-1 0 0,0 1 0,0-1 0,0 0 0,0 1 0,1-1 0,-1 0-1,0 0 1,0 1 0,1-1 0,-1 0 0,0 0 0,0 0 0,1 1 0,0-1 0,-1 0 1,0 1-16,0-1 13,0 1 1,0 0-1,0-1 0,0 1 0,0 0 0,0-1 1,0 1-1,0-1 0,1 1 0,-1 0 0,0-1 0,0 1 1,1-1-1,-1 1 0,0-1 0,1 1 0,-1-1 1,1 1-1,-1-1 0,1 1 0,-1-1 0,1 1 1,-1-1-1,1 0 0,-1 1 0,1-1 0,-1 0 1,1 1-1,0-1 0,-1 0 0,2 0 0,-2 0 12,0 0-27,2 0-16,-2 1 28,0 0 5,1-1-1,-1 0 0,0 1 0,0-1 1,0 0-1,0 0 0,1 1 0,-1-1 1,0 0-1,0 0 0,1 1 0,-1-1 1,0 0-1,1 0 0,-1 0 1,0 0-1,0 1 0,1-1 0,-1 0 1,0 0-1,1 0 0,-1 0 0,0 0 1,1 0-1,-1 0 0,0 0 0,1 0 1,-1 0-1,0 0 0,1 0 0,-1 0 1,0 0-1,1 0 0,19 3-5,22-2 13,-15 0 11,35-3-1,-30-4-1,-23 4-19,0 1 1,0-1-1,10 1 1,80-1-26,-2-2 51,23 4-42,-120 0 36,-4 0-118,-1-1 65,0 1 1,1 0 0,-1 1 0,0-1 0,1 1 0,-1 0 0,1 0-1,-1 0 1,1 0 0,0 1 0,-9 4 0,-10 3-131,19-7 142,-9 2-67,0 0 0,-21 11 0,11 1 16,19-13 66,0 0 0,-1 1 0,0-2 1,0 1-1,0 0 0,0-1 1,-8 2-1,4-1 20,-1-1 1,0 0-1,0-1 1,0 0-1,-10-1 1,-6-1-23,20 1 8,0-1 0,0 1 1,0 0-1,0 1 0,1-1 0,-1 1 0,0 0 0,-11 4 0,9-2 11,0 0-1,0-1 1,0 0 0,0 0-1,-14 1 1,-52-2 60,51-1-65,-9 0-142,31 0 131,0 1 0,0-1 1,0 1-1,0 0 0,0-1 0,0 1 1,0 0-1,0 0 0,0-1 1,0 1-1,1 0 0,-1 0 1,0 0-1,1 0 0,-1 0 1,1 0-1,-1 0 0,1 0 1,-1 2-1,1-3-33,0 11-80,0-10 123,0 0 0,0-1 0,0 1 0,0 0 0,1 0-1,-1-1 1,0 1 0,1 0 0,-1-1 0,0 1 0,1-1 0,-1 1 0,1 0 0,-1-1 0,1 1 0,-1-1-1,1 1 1,-1-1 0,1 1 0,-1-1 0,1 0 0,0 1 0,-1-1 0,1 0 0,0 1 0,-1-1 0,1 0-1,0 0 1,-1 0 0,1 0 0,0 1 0,0-1 0,0 0 0,32-1 165,-21 0-104,-4 1-7,0-1 0,0-1 0,1 0 0,-1 0 0,-1 0 0,1-1-1,12-6 1,10-4 104,25-3-97,-45 14-49,6-2-11,0 1-1,0 0 1,19 0 0,55 0 92,-47 2-93,45 2-4,-41 5 19,-19-2 5,34 0 0,-61-4-22,1 0 3,0 0 0,0 0 0,0 0 0,0 1 0,0-1-1,-1 0 1,1 1 0,0 0 0,2 0 0,-2 1 151,-9-2-104,-213-6-193,-4 6-108,212 1 237,0 0 0,0 1 1,-14 4-1,-5 1 16,21-5-16,0 1 0,1 1 0,-14 6 0,14-6 24,-32 8 0,17-6 0,22-6-27,2 0 34,0 0-4,-2 0-22,-42 0 147,44 0-131,-20 0 66,19 0-73,1 0-1,-1 0 1,1 0-1,-1 0 0,1 0 1,-1 0-1,1 0 1,-1 0-1,1 0 1,-1 0-1,1 0 0,-1 0 1,1 0-1,-1-1 1,1 1-1,-1 0 1,1 0-1,-1-1 1,1 1-1,0 0 0,-1-1 1,1 1-1,-1 0 1,1-1-1,0 1 1,0 0-1,-1-1 0,1 1 1,0-1-1,0 1 1,-1-1-1,1 1 1,0-1-1,0 1 0,0-1 1,0 1-1,-1-1 1,1 1-1,0-1 1,0 1-1,0-1 0,0 0 1,-2-5 24,-2-5 17,4 10-61,23 10-485,-11-6 493,-10-3 15,1 0-1,-1 1 1,0-1-1,0 1 1,0-1-1,0 1 0,0 0 1,0 0-1,3 2 1,-2-2 2,0 0 0,0 0 0,0 0 1,0 0-1,0 0 0,0-1 0,0 1 0,0-1 1,0 0-1,0 0 0,0 0 0,4-1 1,2 1 0,16 0 23,-15 1 2,0-1 0,1 0 1,-1 0-1,0-1 0,0-1 0,0 0 0,0 0 1,13-5-1,21-4 27,-29 6-16,27-5 0,2 0 39,6 1 19,-11 3-85,0 1 0,0 2 0,56 3 0,-39 1-16,-26 1 8,51 9 0,-36-4 13,134 14-23,-123-16 56,80-5 0,-60-1-34,50-5 11,0 0 7,-67 6-38,109-4-8,-74 2 24,-14 1-24,142-16 19,-198 16 3,162-9-15,270 3-111,-330 6 132,155 4-10,-129 10 14,-7 3 0,-114-15-16,-23-1-10,0 1 0,0-1 0,0 1 0,0 1 1,8 2-1,0 0 6,1 0 0,0-1-1,26 1 1,14 2 10,0-2-22,202 9 6,3-10-22,371-4 88,-455 10-67,-175-9 9,169 5 17,-86 6-57,-64-8 32,1-2 0,35-1 0,-22 0-54,-30 0 62,4 0-3,1 0-1,0-1 1,-1 0-1,20-4 1,11 1-14,-25 3-12,8-2 36,-17 1-9,1 0 1,0 0 0,15-1-1,-21 3-6,-1-1-1,0 0 0,0 1 0,1-1 0,-1 1 0,0-1 1,0 1-1,1-1 0,-1 1 0,0 0 0,1-1 0,-1 1 1,0 0-1,1 0 0,-1 0 0,0 0 0,2 1 1,2-1-12,-5 0 46,1-1-34,0 0 0,0 1 0,0-1-1,0 1 1,0-1 0,0 1 0,0-1-1,0 1 1,0 0 0,0-1 0,0 1 0,0 0-1,1 0 1,-1 0 0,0 0 0,0 0-1,2 0 1,9-5 18,2 1-2,4-1-22,-11 4 5,0 1 0,-1-1 1,1 0-1,0-1 0,7-2 1,-10 3 9,0 0 0,0 0 1,0 1-1,7-1 1,-10 1-12,0 0 1,0 0 0,1 0-1,-1 0 1,0 0-1,0-1 1,1 1-1,-1 0 1,0-1-1,0 1 1,0-1-1,1 1 1,-1-1 0,0 1-1,0-1 1,1-1-1,21 0-28,-7 0 31,0 0 0,0 1 0,23 2 0,-10-1-30,122 0-11,-143 1 43,0 0-1,0 0 1,11 4 0,-11-3-1,-1-1 0,1 1 0,12 0-1,63 3 36,-12-1-16,162-2 304,-232-3-307,0 0 0,0 0 0,0-1 0,-1 1 1,1 0-1,0 0 0,0 0 0,-1-1 0,1-1 0,1 1 1,19-34-10,-15 25-7,0-1-1,1 1 1,9-10 0,-12 16 35,0-1 1,0 1-1,4-10 0,4-5 37,-8 13-33,-1-1-1,0 1 1,0-1 0,0 1-1,1-12 1,0 3-1,1-18 79,-4 28-114,-1 1 1,1-1 0,0 1-1,0-1 1,0 1 0,1-1 0,3-6-1,-3 7 24,0-1 0,0 1 1,-1-1-1,0 1 0,0-1 0,0 1 0,-1-1 0,0-6 0,3-23 127,-1 26-121,-1 0 0,-1-1-1,0 1 1,-1-11 0,0-6 8,1 19-42,0-3-2,0 0 0,0 0 1,-1 0-1,-1 0 0,-4-16 0,3 11 10,0 0 1,1-1 0,1 1 0,0 0 0,1-1 0,2-14-1,-1-11-29,-1-619 112,-1 653-99,0-1-1,0 1 1,0-1-1,-1 1 0,-4-11 1,0-2-32,-2-13 49,6 29-3,1-1 1,-1 1-1,0 0 1,-3-6 0,1 3-21,-13-11-86,14 15 91,0 1 1,-1 0-1,1 0 1,-1 0-1,1 0 1,-1 0-1,0 1 1,0 0-1,-7-2 1,-4 0-66,-21 0 0,2 0 26,-45-4 65,70 6-8,-7-1-2,0-1 0,0 0 0,-20-7 0,29 7-8,-1 1 0,0 0-1,1 0 1,-1 1 0,-14-1 0,-47-8 2,64 10 3,-1-1 1,0 0-1,-11-3 1,11 2-2,0 1 1,0 0-1,-11-1 1,12 1-4,0 1 0,1-1 0,-1 0 0,-5-2 0,5 2-1,0 0 1,0 0-1,0 0 0,-7 0 0,-87-3-59,-100 4 45,163 4 21,4 0-18,-63 3 48,-87-2-78,-316-5 88,382 2-34,59 2 0,-554-4-609,599 0 339,1 2 1,-1 0-1,-12 4 0,1-1 3,-24 3-2047,-1-2-1,-83 1 1,79-7-2283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296 320 4834,'0'0'3559,"0"-4"-3183,-2-14 265,-3 1 1753,4 16-2218,0 0-1,1 0 0,-1-1 0,1 1 0,-1 0 1,1 0-1,0-1 0,0 1 0,-1 0 0,1-3 1,0 1-143,1 1 1,-1-1 0,1 0 0,-1 0-1,1 1 1,0-1 0,0 0 0,0 1-1,0-1 1,1 1 0,-1-1 0,1 1 0,1-3-1,5-3 105,-1-1 1,10-7-1,3-2-46,-10 8-89,-6 6 2,1 0 0,-1-1 0,0 1-1,-1-1 1,6-8 0,-9 13 0,0-1 1,0 1 0,1 0-1,-1 0 1,0-1 0,0 1-1,0 0 1,0 0 0,0-1-1,0 1 1,0 0 0,0 0-1,-1-1 1,1 1 0,0 0-1,0 0 1,0-1 0,0 1-1,0 0 1,0 0 0,0-1-1,-1 1 1,1 0 0,0 0-1,0 0 1,0-1 0,0 1-1,-1 0 1,1 0-1,0 0 1,0 0 0,0 0-1,-1-1 1,1 1 0,0 0-1,0 0 1,-1 0 0,1 0-1,0 0 1,0 0 0,-1 0-1,1 0 1,0 0 0,0 0-1,-1 0 1,1 0 0,0 0-1,0 0 1,-1 0 0,-18 0-35,14 1 44,-7 0-29,1 0 1,-1 1-1,1 1 0,0 0 1,0 0-1,-13 7 0,-65 34-43,59-29 63,-70 33-59,99-46 171,13-8 31,157-129-229,-101 77-160,-58 51 204,0-1 0,0 2 1,0-1-1,15-5 0,-23 10 25,-2 2 17,-2 0-94,-5 1 78,1 0 1,0 0 0,0 1-1,0 0 1,0 0 0,0 0-1,-10 7 1,0-2 4,-112 58 7,-1 0 398,136-66 9,23-8-371,50-23 1,-43 16-39,43-23-37,3-1 15,-81 39 23,6 0-23,-7 1 3,-3 0-85,-4 1 64,0-1 1,0 2-1,0-1 0,0 1 0,0 0 0,-9 5 0,-1-1 26,-176 59 70,163-57 240,44-12-349,-1-1 1,1 0-1,19-10 0,-1 1-54,-5 2 39,47-17-67,-64 25 54,1 1 0,-1 1 0,1 0 0,22-1 0,-44 12-207,-6 2 401,-1 0 1,0 0-1,-23 9 1,1-1 336,39-19-444,0 0 0,0 0 0,0 1 0,1-1 0,-1 0-1,0 0 1,0 0 0,0 0 0,0 0 0,0 0 0,0 0-1,0 0 1,0 0 0,0 0 0,0 0 0,0 0 0,0 0-1,0 0 1,0 0 0,0 0 0,0 0 0,0 0 0,0 0-1,0 0 1,0 0 0,0 0 0,0 0 0,0 1 0,0-1-1,0 0 1,0 0 0,0 0 0,0 0 0,0 0 0,0 0-1,0 0 1,0 0 0,0 0 0,0 0 0,0 0 0,0 0-1,0 0 1,0 0 0,0 0 0,0 0 0,0 0 0,0 1-1,0-1 1,0 0 0,0 0 0,0 0 0,0 0 0,0 0-1,0 0 1,0 0 0,0 0 0,0 0 0,0 0 0,0 0-1,-1 0 1,1 0 0,10 1 68,12-2-101,-1-2 35,1-1 1,-1-1 0,21-8 0,41-9 65,-70 20-74,-12 2 61,-2 0-93,-13 0 53,0 1-1,0 1 1,0 0-1,-13 5 1,-54 20 258,40-13-252,48-16 123,57-22-82,-3-13-88,-47 28-31,0 0-1,1 1 1,-1 0-1,25-7 1,-38 14 18,0 1 0,0-1 0,0 1 0,0-1 0,0 1-1,0 0 1,0 0 0,1-1 0,-1 1 0,0 0 0,0 0 0,0 0 0,0 0 0,0 1 0,0-1 0,1 0 0,-1 0 0,0 1 0,0-1 0,0 0 0,0 1-1,0-1 1,0 1 0,0 0 0,0-1 0,0 1 0,1 1 0,1 0 33,1 0-1,-1-1 1,0 1-1,1-1 1,-1 0-1,1 0 1,0 0-1,-1 0 1,8 0-1,-3 1 9,15 1 375,34 1 0,-37-3-161,1 0 0,35 8 0,-34-5 79,-1-1-1,1 0 0,36-2 0,-11 4-128,-34-3-133,-2 1-23,-1-1 0,13 6 0,-13-5-3,0 0 1,16 3-1,-22-5-14,-1 0 0,1 0 1,-1 0-1,1 1 0,-1-1 1,4 3-1,15 6-21,-21-10 21,0 1 0,0-1 0,0 1 0,0 0 0,0 0 0,0 0 0,0-1-1,0 1 1,0 0 0,0 0 0,-1 0 0,1 0 0,0 0 0,-1 0 0,1 1 0,-1-1 0,1 0 0,-1 0 0,1 3-1,0 0-15,0 0-1,0 1 1,0-1-1,0 7 1,0 14 62,-1-14-19,1-1 0,-2 1-1,1-1 1,-1 1 0,-5 19 0,2-13-16,0-1 1,1 2-1,-1 28 1,-3 20 86,1-20-83,3-1 0,3 77 0,1-49 8,-1-60-21,1 0 1,0 0 0,1 1 0,1-1-1,6 18 1,-8-25 9,0 0 0,0 0-1,0-1 1,-1 9 0,0-8-1,1 0 0,-1 1 0,3 8 0,0 2-19,0 0 1,-2 0-1,0 0 1,-1 22 0,0-18 28,0 199-134,0-220 109,-1 1 1,1 0 0,0-1 0,-1 1-1,1-1 1,-1 0 0,1 1 0,-1-1-1,1 1 1,-1-1 0,1 0 0,-1 1 0,1-1-1,-1 0 1,0 1 0,1-1 0,-1 0-1,1 0 1,-1 0 0,0 1 0,1-1-1,-1 0 1,1 0 0,-1 0 0,-1 0 0,-18 1 12,-83 0-34,-113-2-55,165-2 67,-47-1-49,97 4 63,-252 7-37,139-2 26,-17 1-8,105-1-18,26 15-227,0-18 259,0 0 0,1-1 0,-1 1 0,0 0-1,1 0 1,0-1 0,-1 1 0,1 0 0,0-1 0,0 1 0,0 0 0,0-1 0,0 1 0,0-1 0,0 0 0,1 1-1,-1-1 1,0 0 0,1 0 0,-1 0 0,1 0 0,-1 0 0,3 1 0,1 2 23,0-2-24,0-1 1,0 0-1,0 1 0,-1-2 0,1 1 1,0 0-1,0-1 0,9-1 1,-9 1 11,54 2 109,-30 0-102,50-4 0,-50-2-14,85-5 13,-56 8-3,63 3 59,-96 0-83,34 3 70,26 4-42,-29-6 34,17 1 373,-57-4-185,-14 0-241,0-1-1,0 1 1,0-1 0,0 0 0,0 0-1,0 1 1,3-3 0,12-5-19,51-12-28,-31 6 173,-36 13-112,-1 1 0,1-1 1,-1 1-1,1-1 0,-1 0 1,1 1-1,-1-1 0,1 1 0,-1-1 1,1 0-1,-1 1 0,0-1 0,1 0 1,-1 0-1,0 1 0,0-1 0,0 0 1,1 0-1,-1 0 0,0 1 0,0-1 1,0 0-1,0 0 0,0 0 0,-1 1 1,1-1-1,0 0 0,-1-1 1,2-9 68,10-19-71,1 0-1,2-20 0,32-73 1,-40 108 18,0 1 0,-1-1 0,-1 0 0,0-1 0,2-27 0,-5 35 3,1 0 0,-1-1 0,2 1 0,2-8 1,6-23 33,-8 13-8,0-29-1,2-18-37,-2 55-46,-1 12 39,-1 1 0,0-1 0,0-9-1,1-216-57,-3 224 42,0 1 1,0-1 0,0 1-1,-1 0 1,0 0 0,0-1-1,-1 1 1,1 1 0,-1-1-1,-7-9 1,3 5-30,0 0-1,-1 0 1,-1 1 0,-15-14 0,-54-33-275,67 50 307,0 1 1,-22-7-1,26 9 32,-24-9-67,24 8 41,-1 1 0,1 0 1,-1 1-1,1-1 1,-1 1-1,0 1 0,-13-2 1,-603 2 19,614 1-23,0 2 0,0-1 0,-15 5 0,20-5 5,2 1-11,-1 0 1,0-1-1,1 1 1,0 0-1,-1 0 1,1 1-1,0-1 1,0 1-1,0 0 1,0 0-1,1 0 1,-5 6-1,-4 4-9,4-5 7,1 1-1,0 0 1,0 0 0,1 1 0,0 0-1,-4 13 1,4-9 17,1 1-1,-2 21 1,3-18 64,-6 20 1,5-22-68,1 0 1,1 1-1,1-1 1,0 27-1,0 6 30,-13 54 35,6-51-61,7-45-6,-1 1-1,0-1 1,-6 12 0,-3 10 12,-7 24-15,-2 6 13,16-40-17,1-1 0,1 1 0,1 0 1,0 0-1,4 30 0,-2-43 4,0-1 0,0 0-1,1 0 1,0-1 0,0 1 0,0 0 0,0-1 0,1 1 0,0-1 0,0 1 0,0-1 0,0 0 0,1-1-1,0 1 1,0 0 0,8 5 0,-5-3-1,-5-4 2,0-1 0,0 1 0,0-1 1,0 1-1,0-1 0,0 0 0,0 0 0,1 0 0,-1 0 1,0 0-1,1 0 0,3 0 0,55 5 60,115-4-1,-94-3-7,330 1 145,-409 0-172,0 0-1,-1 0 1,1-1-1,0 1 1,-1-1-1,1 0 1,-1 1-1,1-1 1,-1 0-1,1-1 1,-1 1-1,1 0 1,1-3-1,1 0 43,0 0 0,-1 0 0,0-1 0,7-8 0,-10 9-36,1 1-1,-1-1 1,0 1-1,0-1 1,0 0 0,0 0-1,-1 1 1,0-1-1,1 0 1,-1 0 0,-1-7-1,1-15 144,3 8-158,1 1 0,1 0 0,10-23-1,-7 20-3,9-39-1,10-46-12,52-135 1,-58 184 4,-15 41-4,-1 0 1,-1-1 0,0 0 0,0 0-1,-2-1 1,1-17 0,1 0-132,-4 34 107,0-1 16,0 1 0,0-1 0,0 0 0,0 1 0,0-1 0,0 0 0,0 1 0,0-1 0,0 1 0,0-1 0,-1 0 0,1 1 0,0-1 0,0 1 0,-1-1 0,0 0 0,-7-3-11,0 0-1,0 1 1,0 1-1,-1-1 1,0 1-1,1 1 1,-18-2-1,-2-1-37,-21-1-122,-94 0 0,124 5 171,10-1 11,-1 0 1,1 0-1,-18-6 0,17 4 0,1 1 0,-1 0-1,0 1 1,-9-1 0,-115-8-2,116 8 0,-15-1-24,-44 4 0,23 0-37,53-1 53,0 1-1,0-1 1,0 0 0,0 1 0,1-1-1,-1 1 1,0-1 0,0 1 0,0-1 0,0 1-1,0-1 1,1 1 0,-1 0 0,0-1-1,0 1 1,1 0 0,-1 0 0,1 0 0,-1 0-1,1-1 1,-1 1 0,1 0 0,-1 0-1,1 1 1,-9 29-97,7-23 63,-9 35 16,-5 18-8,3-23 94,-36 69 0,-58 82-32,90-160-42,12-21 8,1 0 1,0 0-1,1 0 0,-1 0 0,2 1 0,-1-1 0,1 1 0,1 0 0,-1 0 0,2 0 1,-1 10-1,0 6-2,1-11 0,1 26-1,0-38 9,0 0 0,0 1-1,0-1 1,0 0-1,0 0 1,0 0 0,1 0-1,-1 0 1,1 0 0,-1 0-1,1 0 1,0 0-1,0-1 1,0 1 0,0-1-1,0 1 1,0-1 0,0 0-1,0 0 1,0 0-1,1 0 1,-1 0 0,3 0-1,4 2 29,1 0-1,0-1 1,0-1-1,13 2 1,198-2 41,-114-2-47,24 7-28,-35-4 55,-60-3 140,-34 1-178,-1 0 0,1 0 0,-1-1 0,1 1 0,0-1 0,-1 1 0,1-1 0,-1 0 0,1 0 0,-1 1 0,1-1 0,-1 0 0,0 0 0,1-1 0,1-1 0,18-23 161,-13 15-101,18-21 70,21-37 0,-36 52-92,-2-1-1,-1 1 0,0-2 1,7-25-1,3-34-29,8-25-10,-20 81-11,-2 1 0,4-40 0,-8 59-4,1-60-300,-2 61 297,1 0-1,0 1 0,0-1 0,-1 0 0,1 0 0,-1 1 0,1-1 0,-1 1 0,1-1 0,-1 0 0,1 1 0,-1-1 0,1 1 0,-1-1 0,1 1 0,-1-1 0,0 1 0,1 0 0,-1-1 0,0 1 0,0 0 0,1-1 0,-1 1 0,-1 0 0,-20-5 1,-171-14-96,-36 17-212,132 3 245,96-1 60,-1 0-1,1 1 0,0-1 0,0 0 0,-1 1 0,1-1 0,0 1 0,0 0 0,0-1 0,0 1 0,0 0 0,0 0 0,0 0 0,0-1 0,-2 3 0,-14 19-30,8-10 1,5-7 37,1 0 1,0 0 0,-1 1 0,2-1-1,-1 0 1,-3 10 0,-8 38-9,6-19 1,4-18 7,-34 108 35,30-100-32,-2-2-1,-1 1 1,-16 25 0,19-37 15,-18 19 0,1 0-37,24-29 14,1-1 1,-1 1-1,1-1 0,-1 1 0,1-1 1,0 1-1,-1-1 0,1 1 1,0 0-1,0-1 0,-1 1 0,1 0 1,0-1-1,0 1 0,0 0 0,0-1 1,0 1-1,0 0 0,0-1 1,0 1-1,0 0 0,0-1 0,0 1 1,0 0-1,0-1 0,1 1 1,-1 0-1,0-1 0,1 1 0,-1-1 1,0 1-1,1 0 0,-1-1 0,0 1 1,1-1-1,-1 1 0,1-1 1,-1 0-1,1 1 0,0-1 0,-1 1 1,1-1-1,-1 0 0,1 1 1,0-1-1,-1 0 0,2 0 0,1 2 20,1-1 0,0 1-1,0-1 1,0-1 0,5 2-1,183 0 227,-106-3-132,-81 1-109,130-6 186,-123 5-85,-8 1-94,1-1 0,0 1 0,-1-1 0,7-2 0,-10 2 20,1 1 1,-1-1-1,0 0 0,1 0 1,-1 0-1,0 1 0,0-1 0,0 0 1,1-1-1,-1 1 0,0 0 1,-1 0-1,1 0 0,0-1 0,0 1 1,0 0-1,0-3 0,12-23 140,28-44-1,-8 17-188,-4 5 83,-12 20-23,18-38 0,-31 57-37,0-1 1,0-1 0,-1 1 0,0 0 0,-1-1-1,-1 0 1,1-16 0,-5 28-47,1-1 1,-1 1-1,0 0 0,1-1 1,-1 1-1,-4 1 0,4-1 27,-232-2-274,88-5 291,105 7-35,41 0 16,1 13-409,1 22 433,0-14 4,-1 0 0,-1 0 0,-1 0-1,-7 33 1,3-31 1,0-1 1,-2 0-1,-1-1 0,0 0 1,-19 30-1,17-36 14,6-8-18,-1 1 0,1 0 1,-6 13-1,11-20-10,0-1 1,-1 1-1,1 0 1,0 0-1,0-1 1,0 1-1,-1 0 1,1 0-1,0-1 0,0 1 1,0 0-1,0 0 1,0 0-1,0-1 1,1 1-1,-1 0 0,0 0 1,1 1-1,-1-2 5,0 0 0,1 1 0,-1-1 0,1 1 0,-1-1 0,1 0-1,-1 1 1,1-1 0,-1 0 0,1 0 0,-1 1 0,1-1 0,0 0 0,-1 0-1,1 0 1,-1 0 0,1 0 0,-1 0 0,1 0 0,0 0 0,0 0 0,16 1 23,0-1 1,-1-1 0,1-1-1,-1 0 1,1-1 0,-1-1-1,18-6 1,-17 3 6,-1-1 1,0-1-1,-1 0 0,0-1 1,0-1-1,-1 0 0,21-22 1,-30 28-13,-1-1 0,1 0 0,-1 0 0,-1 0 0,1 0 0,-1 0 0,0-1 0,0 1 0,1-8 0,2-9 27,3-32 1,-6 35-54,-2 19 7,-1-1 1,0 1 0,0 0 0,1 0 0,-1 0 0,0 0 0,0 0 0,0 0 0,0 0 0,-1 0 0,1-1 0,0 1 0,0 0-1,-1 0 1,1 0 0,-1 0 0,1 0 0,-1 0 0,1 0 0,-1 0 0,1 0 0,-1 1 0,0-1 0,0 0 0,1 0 0,-3-1-1,1 1-4,-1 0-1,0 0 1,1 0-1,-1 0 0,0 1 1,0-1-1,1 1 0,-1 0 1,0 0-1,-3 0 0,-7 0 10,-70 3-37,72-2 28,0 1 0,-1 0 0,1 1 1,0 0-1,-13 7 0,7-3-31,7-3 30,1 0-1,-1 0 1,1 1 0,-16 12 0,23-15-6,1-1 0,0 1 1,-1 0-1,1-1 0,0 1 0,0 0 1,0 0-1,1 0 0,-1 0 0,0 0 0,1 0 1,-1 0-1,0 3 0,0 30-385,1-28 215,0-6 170,1 0 0,-1 1 1,0-1-1,1 0 0,-1 0 1,1 1-1,-1-1 0,1 0 0,0 0 1,0 0-1,0 0 0,-1 0 1,1 0-1,0 0 0,0 0 1,0 0-1,0 0 0,1 0 1,-1-1-1,0 1 0,0 0 1,2 0-1,33 12-26,-30-11 34,8 3-24,28 3 0,-41-7 30,-1-1 0,0 0 0,1 0 0,-1 0 0,0 0 0,1 0 0,-1 0 0,0 0 0,1 0 0,-1 0 0,0 1 0,1-1 0,-1 0 0,0 0 0,0 0 0,1 1 0,-1-1 0,0 0 0,0 0 0,1 1 0,-1-1 0,0 0 0,0 1 0,0-1 0,0 0 0,1 1 0,-1-1 0,0 0 0,0 0 0,0 1 0,0-1 0,0 1 0,0-1 0,0 0 0,0 1 0,0-1 0,0 0 0,0 1 0,0-1 0,0 0 0,0 1 0,0-1 1,0 0-1,0 1 0,-1-1 0,1 0 0,0 1 0,0-1 0,0 0 0,-1 0 0,1 1 0,0-1 0,-1 2-1,0 0 1,0-1 0,0 1 0,-1-1-1,1 0 1,0 1 0,0-1 0,-3 2-1,4-3 3,-1 0 0,1 0-1,0 0 1,0 0 0,-1 1-1,1-1 1,0 0 0,0 0-1,-1 0 1,1 0-1,0 1 1,0-1 0,0 0-1,-1 0 1,1 1 0,0-1-1,0 0 1,0 0 0,0 1-1,0-1 1,0 0 0,-1 0-1,1 1 1,0-1 0,0 0-1,0 1 1,0-1-1,0 0 1,0 0 0,0 1-1,0-1 1,0 0 0,0 1-1,0-1 1,0 0 0,1 0-1,-1 1 1,0-1 0,0 0-1,0 0 1,0 1 0,0-1-1,0 0 1,1 1-1,2 8-95,-4-8 92,0-1 1,0 1-1,0-1 0,0 0 0,0 1 0,1-1 0,-1 0 1,0 0-1,0 1 0,0-1 0,0 0 0,-2 0 0,1 0 1,-5 1-18,-1 1 1,1 0-1,0 0 1,0 1-1,-10 4 1,-3 6-4048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10:33.5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175 611 800,'0'0'3402,"-9"-6"-2836,-28-20-70,36 24-445,0 1 1,0-1-1,0 0 0,-1 1 1,2-1-1,-1 0 0,0 0 1,0 1-1,0-1 1,1 0-1,-1 0 0,1 0 1,0 0-1,-1 0 1,1 0-1,0 0 0,0 0 1,0 0-1,1 0 1,-1 0-1,0 0 0,1-2 1,0-6 262,0 3 156,-1 6-343,0 0 1,0-1-1,0 1 1,0 0-1,0 0 1,0-1 0,0 1-1,0 0 1,0 0-1,-1 0 1,1-1-1,0 1 1,-1 0-1,1 0 1,-1 0-1,1 0 1,-1 0-1,0 0 1,-2-3 1253,-1 4 471,3 0-1792,1 0-1,0 0 1,0 0 0,-1 0 0,1 0 0,0 0 0,-1 0-1,1-1 1,0 1 0,-1 0 0,1 0 0,0 0 0,-1 0-1,1 1 1,0-1 0,0 0 0,-1 0 0,1 0 0,0 0-1,-1 0 1,1 0 0,0 0 0,0 1 0,-1-1 0,1 0-1,0 0 1,0 0 0,-1 0 0,1 1 0,0-1-1,0 0 1,-1 1 0,-29 205 566,13-74-513,-11 194 35,26 3-106,-2 35-32,-1-2 217,0 10 42,-3 192-104,9-399-119,6 80 0,-8-229-40,1-1 0,1 1 0,0-1 0,1 1 1,1-1-1,0 0 0,1 1 0,1-2 1,0 1-1,1-1 0,8 16 0,-9-23-6,-1 0 0,1-1 0,0 0 0,0 0-1,0 0 1,1 0 0,0-1 0,0 0 0,0 0-1,1-1 1,0 0 0,0 0 0,12 5 0,21 10 38,-23-10-44,1-1 0,0 0 0,0-1 0,1-1 1,0-1-1,28 4 0,448 4-714,-148-10-622,-262 8 1043,-15-1 181,475 14-210,-378-16-914,225 39-1,-36-1 1183,445-12 1930,-224-24-789,-450-10-985,331-4 1035,-2-26-779,18-18-128,-46 25-125,25-8 9,192-18 21,202 15-518,-671 36 382,425-19-7,206-20-192,-238 22 689,-95 0-411,216-21 875,0-34-851,-669 68-112,984-69-1955,-827 63 1697,217-5 686,-387 13-401,111 1 1121,209-27 1,-11-13-469,-160 23 49,-111 7-497,0-1 0,61-22 1,-73 22-221,45-20 35,-1-4 0,-2-3-1,72-46 1,-134 74-30,-1 0-1,0 0 1,-1-1-1,0-1 0,0 0 1,16-21-1,-8 5-34,-2 0 0,19-38 0,-13 17-32,-2-1 0,-2 0 0,-2-2-1,-3 0 1,12-66 0,34-236 258,-39 205-33,4-184 0,-5 32 19,6 147-85,-17 106-80,-2 0-1,4-83 1,-10 24-4,-5-112 27,-16 83-49,16 122-4,-1 1-1,1-1 1,-2 1 0,0 0 0,0 1-1,-1-1 1,-1 1 0,1 0 0,-2 0-1,0 1 1,0 0 0,-1 0 0,0 1 0,0 0-1,-1 1 1,0 0 0,-1 1 0,0 0-1,0 0 1,-1 1 0,1 1 0,-1 0-1,0 0 1,-1 1 0,1 1 0,-1 0-1,-22-2 1,-16-1-16,-285-41-190,187 16 113,-340-54-74,136 32-131,152 20 182,-66-8 114,-269-38-36,76 46 25,-5 31-13,263 3 38,-2360-1 365,2439-6-339,-185-33 0,187 20 8,-189-6-1,13 24 19,-728 14-75,424 0-40,104-4 13,296-2 182,-319 7 317,478-14-444,-555 11 11,335-1-14,-123 9-26,-195 6-142,183-35 176,32 9 34,-39-1-16,351-3-30,-80-17 0,6 1-3,33 11 19,-98-14 6,123 12-38,-136-6 1,-70 20 13,145 14-9,18-1 31,89-11-21,1 0 0,0 2 1,1 0-1,-1 1 0,1 2 0,-38 21 1,-38 13-38,69-34 61,20-7-12,1 0-1,0 1 1,0-1 0,0 2-1,-12 6 1,-93 52 17,39-23-5,-92 56-8,162-93-1,-2 2 42,-2-1-1,1 0 1,0 0 0,-13 4 0,10-3-30,0-1 1,0 1-1,1 1 0,-1 0 1,1 0-1,-8 7 1,-8 18-50,24-29-4,-1 0-1,0 0 0,1 0 1,-1 1-1,1-1 1,-1 0-1,1 0 0,-1 0 1,1 1-1,0-1 0,0 0 1,-1 1-1,1-1 1,0 0-1,0 0 0,1 1 1,-1-1-1,0 0 0,1 3 1,0 3-445,-1 75-7543,0-54 1707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10:43.3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7448 66 8708,'0'0'4591,"-5"-2"-3726,-14-4-202,1 0 0,-1 2 0,0 0 0,-32-2 0,-87 2-822,72 3 503,-59-2-113,-212-10 290,-570-4-199,628 19-283,170 0-40,0 4 0,-206 41 0,-226 82-1,222-50 7,-431 57-45,548-101 34,-341 105 1,53-15 274,459-119-197,-126 23 230,-239 78-1,336-82-273,-74 42 0,8-3 68,-251 94-82,321-133-17,-56 34-1,-48 22 32,32-20 25,106-52-41,15-7-8,0 1 1,1 0 0,0 0 0,0 1 0,-7 4-1,-41 22-7,8-6 6,37-18-2,2-1 2,-1 1 0,1-2 0,-1 1 0,0-1 0,0 0 0,-1-1 0,-14 4-1,-68 20 903,87-27-857,4 0 5,25 0-5239,4-4-323,2-7-4600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10:51.2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713 1 7091,'0'0'4752,"-22"6"-4152,-72 26-210,85-29-290,0 1 0,1 1 1,0-1-1,0 1 1,0 1-1,1 0 0,0 0 1,0 0-1,0 1 1,-10 13-1,-8 7 380,-311 321 1916,263-268-1353,70-79-996,0 0-1,-1 0 0,1 1 1,0-1-1,0 1 0,0-1 1,0 1-1,-4 4 1,-5 2-25,10-8 20,1 1-1,-1 0 1,1-1 0,-1 1-1,1 0 1,-1 0-1,1 0 1,0 0-1,-1 0 1,1 0-1,0 0 1,0 0-1,0 0 1,0 1-1,0-1 1,-2 3-1,4-3 33,1-1 0,-1 1 0,1 0-1,-1-1 1,1 1 0,-1-1 0,1 1-1,-1-1 1,1 0 0,-1 1 0,1-1-1,-1 0 1,3 0 0,18 3-313,45 13 284,0 3-1,105 46 1,40 12-844,26-15-4750,-124-35-670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5750 125 3073,'-17'-2'10720,"29"2"-10421,176-7 2307,-158 5-2478,43 2 0,-23 1-88,9-1 278,-71 0-316,1-1 0,-23-6 0,20 4-50,-22-2-1,-33 0-239,-85-4 29,65 7 222,-23-2 66,-10 1 97,-54-10 342,159 11-381,-47-4 84,9 1-54,-61-13 0,90 14-122,-40-2 0,3 0 76,19 0-79,-52 1 0,-55 1 54,70 4-74,-86 1-3,97 7 47,21-2-19,-106 12-21,110-12 5,-77 13 52,91-13-29,-44 3 1,36-6 2,-131 0 4,95-4-3,-776 1 18,562 4-63,176 10 52,40-3-41,-308 1 81,272-13-19,-593 3-84,682-3 65,-29-5 1,30 3-17,-30-2 0,-227-2 2,61 5 29,68 1-5,46-5-3,79 6-193,16 15 1,-1-3 225,5-10-60,0 1 1,1 0 0,-1 0-1,1 0 1,-1 1 0,1-1 0,0 0-1,0 0 1,1 1 0,-1-1 0,1 0-1,-1 6 1,1 0-9,-1 0-1,-4 16 1,3-16 21,0 0 1,0 17-1,-6 53-2,7-72-1,0-1-1,0 0 0,0 0 1,-1 1-1,0-1 1,-4 9-1,-5 14-37,10-22 29,-4 9 5,-3 20 1,-17 93 1,18-28-2,3 59 2,5-113-5,5 25-5,-2-11 32,4-5-27,-7-37-13,5 29 0,1 11 25,11 147 7,-15-184-12,2 39-1,-5-57-4,0 1-1,0-1 0,0 0 0,1 0 1,0 0-1,0 0 0,0 0 0,0 0 0,1-1 1,3 8-1,-4-9-7,0 1 1,0-1-1,0 1 1,0 0 0,0-1-1,-1 1 1,1 0-1,0 5 1,-1-6 6,0 1 0,0 0 0,1 0 0,0-1 0,-1 1 0,1 0 0,0-1 0,3 6 0,1-1-5,-3-5 4,-1 0-1,1 1 0,-1-1 0,1 0 0,-1 0 0,0 1 1,0-1-1,0 1 0,0-1 0,0 1 0,0 4 0,0-3 11,-1 0-1,1 0 0,0 0 0,3 7 0,-3-6-1,1-1 0,-1 1 0,0-1 0,0 1 0,0 5 0,3 3-30,-3-11 26,-1-1 0,1 1 0,0 0 0,-1 0 0,0-1 0,1 1 0,-1 3 233,0-12-101,2-540 248,6 442-313,-1 42-49,1 9-23,-4 40-2,-2-1 1,1-23 0,4-89 61,1 58 2,-8 60-64,1 0-1,1 0 1,-1 0-1,2 0 1,-1 1-1,5-10 1,3-14-5,-8 27 16,-1 0 0,0-1 0,0 1 0,0-6 0,1 309-533,7-178 491,0 1 70,-9-90-44,-6 123-21,0-51 58,5-65-58,0-27 34,0 0 0,1 0 0,1 0 0,0 1 0,4 18-1,5-7-28,-10-21 7,-1-2 18,1 1 0,0-1 0,0 0-1,0 1 1,0-1 0,0 0 0,0 1 0,0-1 0,0 0 0,0 1 0,0-1 0,0 0 0,0 1 0,0-1-1,0 0 1,0 1 0,0-1 0,1 0 0,-1 0 0,0 1 0,0-1 0,0 0 0,0 1 0,1-1 0,-1 0-1,0 0 1,0 1 0,1-1 0,-1 0 0,0 0 0,0 0 0,1 1 0,0-1 0,-1 0 1,0 1-16,0-1 13,0 1 1,0 0-1,0-1 0,0 1 0,0 0 0,0-1 1,0 1-1,0-1 0,1 1 0,-1 0 0,0-1 0,0 1 1,1-1-1,-1 1 0,0-1 0,1 1 0,-1-1 1,1 1-1,-1-1 0,1 1 0,-1-1 0,1 1 1,-1-1-1,1 0 0,-1 1 0,1-1 0,-1 0 1,1 1-1,0-1 0,-1 0 0,2 0 0,-2 0 12,0 0-27,2 0-16,-2 1 28,0 0 5,1-1-1,-1 0 0,0 1 0,0-1 1,0 0-1,0 0 0,1 1 0,-1-1 1,0 0-1,0 0 0,1 1 0,-1-1 1,0 0-1,1 0 0,-1 0 1,0 0-1,0 1 0,1-1 0,-1 0 1,0 0-1,1 0 0,-1 0 0,0 0 1,1 0-1,-1 0 0,0 0 0,1 0 1,-1 0-1,0 0 0,1 0 0,-1 0 1,0 0-1,1 0 0,19 3-5,22-2 13,-15 0 11,35-3-1,-30-4-1,-23 4-19,0 1 1,0-1-1,10 1 1,80-1-26,-2-2 51,23 4-42,-120 0 36,-4 0-118,-1-1 65,0 1 1,1 0 0,-1 1 0,0-1 0,1 1 0,-1 0 0,1 0-1,-1 0 1,1 0 0,0 1 0,-9 4 0,-10 3-131,19-7 142,-9 2-67,0 0 0,-21 11 0,11 1 16,19-13 66,0 0 0,-1 1 0,0-2 1,0 1-1,0 0 0,0-1 1,-8 2-1,4-1 20,-1-1 1,0 0-1,0-1 1,0 0-1,-10-1 1,-6-1-23,20 1 8,0-1 0,0 1 1,0 0-1,0 1 0,1-1 0,-1 1 0,0 0 0,-11 4 0,9-2 11,0 0-1,0-1 1,0 0 0,0 0-1,-14 1 1,-52-2 60,51-1-65,-9 0-142,31 0 131,0 1 0,0-1 1,0 1-1,0 0 0,0-1 0,0 1 1,0 0-1,0 0 0,0-1 1,0 1-1,1 0 0,-1 0 1,0 0-1,1 0 0,-1 0 1,1 0-1,-1 0 0,1 0 1,-1 2-1,1-3-33,0 11-80,0-10 123,0 0 0,0-1 0,0 1 0,0 0 0,1 0-1,-1-1 1,0 1 0,1 0 0,-1-1 0,0 1 0,1-1 0,-1 1 0,1 0 0,-1-1 0,1 1 0,-1-1-1,1 1 1,-1-1 0,1 1 0,-1-1 0,1 0 0,0 1 0,-1-1 0,1 0 0,0 1 0,-1-1 0,1 0-1,0 0 1,-1 0 0,1 0 0,0 1 0,0-1 0,0 0 0,32-1 165,-21 0-104,-4 1-7,0-1 0,0-1 0,1 0 0,-1 0 0,-1 0 0,1-1-1,12-6 1,10-4 104,25-3-97,-45 14-49,6-2-11,0 1-1,0 0 1,19 0 0,55 0 92,-47 2-93,45 2-4,-41 5 19,-19-2 5,34 0 0,-61-4-22,1 0 3,0 0 0,0 0 0,0 0 0,0 1 0,0-1-1,-1 0 1,1 1 0,0 0 0,2 0 0,-2 1 151,-9-2-104,-213-6-193,-4 6-108,212 1 237,0 0 0,0 1 1,-14 4-1,-5 1 16,21-5-16,0 1 0,1 1 0,-14 6 0,14-6 24,-32 8 0,17-6 0,22-6-27,2 0 34,0 0-4,-2 0-22,-42 0 147,44 0-131,-20 0 66,19 0-73,1 0-1,-1 0 1,1 0-1,-1 0 0,1 0 1,-1 0-1,1 0 1,-1 0-1,1 0 1,-1 0-1,1 0 0,-1 0 1,1 0-1,-1-1 1,1 1-1,-1 0 1,1 0-1,-1-1 1,1 1-1,0 0 0,-1-1 1,1 1-1,-1 0 1,1-1-1,0 1 1,0 0-1,-1-1 0,1 1 1,0-1-1,0 1 1,-1-1-1,1 1 1,0-1-1,0 1 0,0-1 1,0 1-1,-1-1 1,1 1-1,0-1 1,0 1-1,0-1 0,0 0 1,-2-5 24,-2-5 17,4 10-61,23 10-485,-11-6 493,-10-3 15,1 0-1,-1 1 1,0-1-1,0 1 1,0-1-1,0 1 0,0 0 1,0 0-1,3 2 1,-2-2 2,0 0 0,0 0 0,0 0 1,0 0-1,0 0 0,0-1 0,0 1 0,0-1 1,0 0-1,0 0 0,0 0 0,4-1 1,2 1 0,16 0 23,-15 1 2,0-1 0,1 0 1,-1 0-1,0-1 0,0-1 0,0 0 0,0 0 1,13-5-1,21-4 27,-29 6-16,27-5 0,2 0 39,6 1 19,-11 3-85,0 1 0,0 2 0,56 3 0,-39 1-16,-26 1 8,51 9 0,-36-4 13,134 14-23,-123-16 56,80-5 0,-60-1-34,50-5 11,0 0 7,-67 6-38,109-4-8,-74 2 24,-14 1-24,142-16 19,-198 16 3,162-9-15,270 3-111,-330 6 132,155 4-10,-129 10 14,-7 3 0,-114-15-16,-23-1-10,0 1 0,0-1 0,0 1 0,0 1 1,8 2-1,0 0 6,1 0 0,0-1-1,26 1 1,14 2 10,0-2-22,202 9 6,3-10-22,371-4 88,-455 10-67,-175-9 9,169 5 17,-86 6-57,-64-8 32,1-2 0,35-1 0,-22 0-54,-30 0 62,4 0-3,1 0-1,0-1 1,-1 0-1,20-4 1,11 1-14,-25 3-12,8-2 36,-17 1-9,1 0 1,0 0 0,15-1-1,-21 3-6,-1-1-1,0 0 0,0 1 0,1-1 0,-1 1 0,0-1 1,0 1-1,1-1 0,-1 1 0,0 0 0,1-1 0,-1 1 1,0 0-1,1 0 0,-1 0 0,0 0 0,2 1 1,2-1-12,-5 0 46,1-1-34,0 0 0,0 1 0,0-1-1,0 1 1,0-1 0,0 1 0,0-1-1,0 1 1,0 0 0,0-1 0,0 1 0,0 0-1,1 0 1,-1 0 0,0 0 0,0 0-1,2 0 1,9-5 18,2 1-2,4-1-22,-11 4 5,0 1 0,-1-1 1,1 0-1,0-1 0,7-2 1,-10 3 9,0 0 0,0 0 1,0 1-1,7-1 1,-10 1-12,0 0 1,0 0 0,1 0-1,-1 0 1,0 0-1,0-1 1,1 1-1,-1 0 1,0-1-1,0 1 1,0-1-1,1 1 1,-1-1 0,0 1-1,0-1 1,1-1-1,21 0-28,-7 0 31,0 0 0,0 1 0,23 2 0,-10-1-30,122 0-11,-143 1 43,0 0-1,0 0 1,11 4 0,-11-3-1,-1-1 0,1 1 0,12 0-1,63 3 36,-12-1-16,162-2 304,-232-3-307,0 0 0,0 0 0,0-1 0,-1 1 1,1 0-1,0 0 0,0 0 0,-1-1 0,1-1 0,1 1 1,19-34-10,-15 25-7,0-1-1,1 1 1,9-10 0,-12 16 35,0-1 1,0 1-1,4-10 0,4-5 37,-8 13-33,-1-1-1,0 1 1,0-1 0,0 1-1,1-12 1,0 3-1,1-18 79,-4 28-114,-1 1 1,1-1 0,0 1-1,0-1 1,0 1 0,1-1 0,3-6-1,-3 7 24,0-1 0,0 1 1,-1-1-1,0 1 0,0-1 0,0 1 0,-1-1 0,0-6 0,3-23 127,-1 26-121,-1 0 0,-1-1-1,0 1 1,-1-11 0,0-6 8,1 19-42,0-3-2,0 0 0,0 0 1,-1 0-1,-1 0 0,-4-16 0,3 11 10,0 0 1,1-1 0,1 1 0,0 0 0,1-1 0,2-14-1,-1-11-29,-1-619 112,-1 653-99,0-1-1,0 1 1,0-1-1,-1 1 0,-4-11 1,0-2-32,-2-13 49,6 29-3,1-1 1,-1 1-1,0 0 1,-3-6 0,1 3-21,-13-11-86,14 15 91,0 1 1,-1 0-1,1 0 1,-1 0-1,1 0 1,-1 0-1,0 1 1,0 0-1,-7-2 1,-4 0-66,-21 0 0,2 0 26,-45-4 65,70 6-8,-7-1-2,0-1 0,0 0 0,-20-7 0,29 7-8,-1 1 0,0 0-1,1 0 1,-1 1 0,-14-1 0,-47-8 2,64 10 3,-1-1 1,0 0-1,-11-3 1,11 2-2,0 1 1,0 0-1,-11-1 1,12 1-4,0 1 0,1-1 0,-1 0 0,-5-2 0,5 2-1,0 0 1,0 0-1,0 0 0,-7 0 0,-87-3-59,-100 4 45,163 4 21,4 0-18,-63 3 48,-87-2-78,-316-5 88,382 2-34,59 2 0,-554-4-609,599 0 339,1 2 1,-1 0-1,-12 4 0,1-1 3,-24 3-2047,-1-2-1,-83 1 1,79-7-2283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296 320 4834,'0'0'3559,"0"-4"-3183,-2-14 265,-3 1 1753,4 16-2218,0 0-1,1 0 0,-1-1 0,1 1 0,-1 0 1,1 0-1,0-1 0,0 1 0,-1 0 0,1-3 1,0 1-143,1 1 1,-1-1 0,1 0 0,-1 0-1,1 1 1,0-1 0,0 0 0,0 1-1,0-1 1,1 1 0,-1-1 0,1 1 0,1-3-1,5-3 105,-1-1 1,10-7-1,3-2-46,-10 8-89,-6 6 2,1 0 0,-1-1 0,0 1-1,-1-1 1,6-8 0,-9 13 0,0-1 1,0 1 0,1 0-1,-1 0 1,0-1 0,0 1-1,0 0 1,0 0 0,0-1-1,0 1 1,0 0 0,0 0-1,-1-1 1,1 1 0,0 0-1,0 0 1,0-1 0,0 1-1,0 0 1,0 0 0,0-1-1,-1 1 1,1 0 0,0 0-1,0 0 1,0-1 0,0 1-1,-1 0 1,1 0-1,0 0 1,0 0 0,0 0-1,-1-1 1,1 1 0,0 0-1,0 0 1,-1 0 0,1 0-1,0 0 1,0 0 0,-1 0-1,1 0 1,0 0 0,0 0-1,-1 0 1,1 0 0,0 0-1,0 0 1,-1 0 0,-18 0-35,14 1 44,-7 0-29,1 0 1,-1 1-1,1 1 0,0 0 1,0 0-1,-13 7 0,-65 34-43,59-29 63,-70 33-59,99-46 171,13-8 31,157-129-229,-101 77-160,-58 51 204,0-1 0,0 2 1,0-1-1,15-5 0,-23 10 25,-2 2 17,-2 0-94,-5 1 78,1 0 1,0 0 0,0 1-1,0 0 1,0 0 0,0 0-1,-10 7 1,0-2 4,-112 58 7,-1 0 398,136-66 9,23-8-371,50-23 1,-43 16-39,43-23-37,3-1 15,-81 39 23,6 0-23,-7 1 3,-3 0-85,-4 1 64,0-1 1,0 2-1,0-1 0,0 1 0,0 0 0,-9 5 0,-1-1 26,-176 59 70,163-57 240,44-12-349,-1-1 1,1 0-1,19-10 0,-1 1-54,-5 2 39,47-17-67,-64 25 54,1 1 0,-1 1 0,1 0 0,22-1 0,-44 12-207,-6 2 401,-1 0 1,0 0-1,-23 9 1,1-1 336,39-19-444,0 0 0,0 0 0,0 1 0,1-1 0,-1 0-1,0 0 1,0 0 0,0 0 0,0 0 0,0 0 0,0 0-1,0 0 1,0 0 0,0 0 0,0 0 0,0 0 0,0 0-1,0 0 1,0 0 0,0 0 0,0 0 0,0 0 0,0 0-1,0 0 1,0 0 0,0 0 0,0 0 0,0 1 0,0-1-1,0 0 1,0 0 0,0 0 0,0 0 0,0 0 0,0 0-1,0 0 1,0 0 0,0 0 0,0 0 0,0 0 0,0 0-1,0 0 1,0 0 0,0 0 0,0 0 0,0 0 0,0 1-1,0-1 1,0 0 0,0 0 0,0 0 0,0 0 0,0 0-1,0 0 1,0 0 0,0 0 0,0 0 0,0 0 0,0 0-1,-1 0 1,1 0 0,10 1 68,12-2-101,-1-2 35,1-1 1,-1-1 0,21-8 0,41-9 65,-70 20-74,-12 2 61,-2 0-93,-13 0 53,0 1-1,0 1 1,0 0-1,-13 5 1,-54 20 258,40-13-252,48-16 123,57-22-82,-3-13-88,-47 28-31,0 0-1,1 1 1,-1 0-1,25-7 1,-38 14 18,0 1 0,0-1 0,0 1 0,0-1 0,0 1-1,0 0 1,0 0 0,1-1 0,-1 1 0,0 0 0,0 0 0,0 0 0,0 0 0,0 1 0,0-1 0,1 0 0,-1 0 0,0 1 0,0-1 0,0 0 0,0 1-1,0-1 1,0 1 0,0 0 0,0-1 0,0 1 0,1 1 0,1 0 33,1 0-1,-1-1 1,0 1-1,1-1 1,-1 0-1,1 0 1,0 0-1,-1 0 1,8 0-1,-3 1 9,15 1 375,34 1 0,-37-3-161,1 0 0,35 8 0,-34-5 79,-1-1-1,1 0 0,36-2 0,-11 4-128,-34-3-133,-2 1-23,-1-1 0,13 6 0,-13-5-3,0 0 1,16 3-1,-22-5-14,-1 0 0,1 0 1,-1 0-1,1 1 0,-1-1 1,4 3-1,15 6-21,-21-10 21,0 1 0,0-1 0,0 1 0,0 0 0,0 0 0,0 0 0,0-1-1,0 1 1,0 0 0,0 0 0,-1 0 0,1 0 0,0 0 0,-1 0 0,1 1 0,-1-1 0,1 0 0,-1 0 0,1 3-1,0 0-15,0 0-1,0 1 1,0-1-1,0 7 1,0 14 62,-1-14-19,1-1 0,-2 1-1,1-1 1,-1 1 0,-5 19 0,2-13-16,0-1 1,1 2-1,-1 28 1,-3 20 86,1-20-83,3-1 0,3 77 0,1-49 8,-1-60-21,1 0 1,0 0 0,1 1 0,1-1-1,6 18 1,-8-25 9,0 0 0,0 0-1,0-1 1,-1 9 0,0-8-1,1 0 0,-1 1 0,3 8 0,0 2-19,0 0 1,-2 0-1,0 0 1,-1 22 0,0-18 28,0 199-134,0-220 109,-1 1 1,1 0 0,0-1 0,-1 1-1,1-1 1,-1 0 0,1 1 0,-1-1-1,1 1 1,-1-1 0,1 0 0,-1 1 0,1-1-1,-1 0 1,0 1 0,1-1 0,-1 0-1,1 0 1,-1 0 0,0 1 0,1-1-1,-1 0 1,1 0 0,-1 0 0,-1 0 0,-18 1 12,-83 0-34,-113-2-55,165-2 67,-47-1-49,97 4 63,-252 7-37,139-2 26,-17 1-8,105-1-18,26 15-227,0-18 259,0 0 0,1-1 0,-1 1 0,0 0-1,1 0 1,0-1 0,-1 1 0,1 0 0,0-1 0,0 1 0,0 0 0,0-1 0,0 1 0,0-1 0,0 0 0,1 1-1,-1-1 1,0 0 0,1 0 0,-1 0 0,1 0 0,-1 0 0,3 1 0,1 2 23,0-2-24,0-1 1,0 0-1,0 1 0,-1-2 0,1 1 1,0 0-1,0-1 0,9-1 1,-9 1 11,54 2 109,-30 0-102,50-4 0,-50-2-14,85-5 13,-56 8-3,63 3 59,-96 0-83,34 3 70,26 4-42,-29-6 34,17 1 373,-57-4-185,-14 0-241,0-1-1,0 1 1,0-1 0,0 0 0,0 0-1,0 1 1,3-3 0,12-5-19,51-12-28,-31 6 173,-36 13-112,-1 1 0,1-1 1,-1 1-1,1-1 0,-1 0 1,1 1-1,-1-1 0,1 1 0,-1-1 1,1 0-1,-1 1 0,0-1 0,1 0 1,-1 0-1,0 1 0,0-1 0,0 0 1,1 0-1,-1 0 0,0 1 0,0-1 1,0 0-1,0 0 0,0 0 0,-1 1 1,1-1-1,0 0 0,-1-1 1,2-9 68,10-19-71,1 0-1,2-20 0,32-73 1,-40 108 18,0 1 0,-1-1 0,-1 0 0,0-1 0,2-27 0,-5 35 3,1 0 0,-1-1 0,2 1 0,2-8 1,6-23 33,-8 13-8,0-29-1,2-18-37,-2 55-46,-1 12 39,-1 1 0,0-1 0,0-9-1,1-216-57,-3 224 42,0 1 1,0-1 0,0 1-1,-1 0 1,0 0 0,0-1-1,-1 1 1,1 1 0,-1-1-1,-7-9 1,3 5-30,0 0-1,-1 0 1,-1 1 0,-15-14 0,-54-33-275,67 50 307,0 1 1,-22-7-1,26 9 32,-24-9-67,24 8 41,-1 1 0,1 0 1,-1 1-1,1-1 1,-1 1-1,0 1 0,-13-2 1,-603 2 19,614 1-23,0 2 0,0-1 0,-15 5 0,20-5 5,2 1-11,-1 0 1,0-1-1,1 1 1,0 0-1,-1 0 1,1 1-1,0-1 1,0 1-1,0 0 1,0 0-1,1 0 1,-5 6-1,-4 4-9,4-5 7,1 1-1,0 0 1,0 0 0,1 1 0,0 0-1,-4 13 1,4-9 17,1 1-1,-2 21 1,3-18 64,-6 20 1,5-22-68,1 0 1,1 1-1,1-1 1,0 27-1,0 6 30,-13 54 35,6-51-61,7-45-6,-1 1-1,0-1 1,-6 12 0,-3 10 12,-7 24-15,-2 6 13,16-40-17,1-1 0,1 1 0,1 0 1,0 0-1,4 30 0,-2-43 4,0-1 0,0 0-1,1 0 1,0-1 0,0 1 0,0 0 0,0-1 0,1 1 0,0-1 0,0 1 0,0-1 0,0 0 0,1-1-1,0 1 1,0 0 0,8 5 0,-5-3-1,-5-4 2,0-1 0,0 1 0,0-1 1,0 1-1,0-1 0,0 0 0,0 0 0,1 0 0,-1 0 1,0 0-1,1 0 0,3 0 0,55 5 60,115-4-1,-94-3-7,330 1 145,-409 0-172,0 0-1,-1 0 1,1-1-1,0 1 1,-1-1-1,1 0 1,-1 1-1,1-1 1,-1 0-1,1-1 1,-1 1-1,1 0 1,1-3-1,1 0 43,0 0 0,-1 0 0,0-1 0,7-8 0,-10 9-36,1 1-1,-1-1 1,0 1-1,0-1 1,0 0 0,0 0-1,-1 1 1,0-1-1,1 0 1,-1 0 0,-1-7-1,1-15 144,3 8-158,1 1 0,1 0 0,10-23-1,-7 20-3,9-39-1,10-46-12,52-135 1,-58 184 4,-15 41-4,-1 0 1,-1-1 0,0 0 0,0 0-1,-2-1 1,1-17 0,1 0-132,-4 34 107,0-1 16,0 1 0,0-1 0,0 0 0,0 1 0,0-1 0,0 0 0,0 1 0,0-1 0,0 1 0,0-1 0,-1 0 0,1 1 0,0-1 0,0 1 0,-1-1 0,0 0 0,-7-3-11,0 0-1,0 1 1,0 1-1,-1-1 1,0 1-1,1 1 1,-18-2-1,-2-1-37,-21-1-122,-94 0 0,124 5 171,10-1 11,-1 0 1,1 0-1,-18-6 0,17 4 0,1 1 0,-1 0-1,0 1 1,-9-1 0,-115-8-2,116 8 0,-15-1-24,-44 4 0,23 0-37,53-1 53,0 1-1,0-1 1,0 0 0,0 1 0,1-1-1,-1 1 1,0-1 0,0 1 0,0-1 0,0 1-1,0-1 1,1 1 0,-1 0 0,0-1-1,0 1 1,1 0 0,-1 0 0,1 0 0,-1 0-1,1-1 1,-1 1 0,1 0 0,-1 0-1,1 1 1,-9 29-97,7-23 63,-9 35 16,-5 18-8,3-23 94,-36 69 0,-58 82-32,90-160-42,12-21 8,1 0 1,0 0-1,1 0 0,-1 0 0,2 1 0,-1-1 0,1 1 0,1 0 0,-1 0 0,2 0 1,-1 10-1,0 6-2,1-11 0,1 26-1,0-38 9,0 0 0,0 1-1,0-1 1,0 0-1,0 0 1,0 0 0,1 0-1,-1 0 1,1 0 0,-1 0-1,1 0 1,0 0-1,0-1 1,0 1 0,0-1-1,0 1 1,0-1 0,0 0-1,0 0 1,0 0-1,1 0 1,-1 0 0,3 0-1,4 2 29,1 0-1,0-1 1,0-1-1,13 2 1,198-2 41,-114-2-47,24 7-28,-35-4 55,-60-3 140,-34 1-178,-1 0 0,1 0 0,-1-1 0,1 1 0,0-1 0,-1 1 0,1-1 0,-1 0 0,1 0 0,-1 1 0,1-1 0,-1 0 0,0 0 0,1-1 0,1-1 0,18-23 161,-13 15-101,18-21 70,21-37 0,-36 52-92,-2-1-1,-1 1 0,0-2 1,7-25-1,3-34-29,8-25-10,-20 81-11,-2 1 0,4-40 0,-8 59-4,1-60-300,-2 61 297,1 0-1,0 1 0,0-1 0,-1 0 0,1 0 0,-1 1 0,1-1 0,-1 1 0,1-1 0,-1 0 0,1 1 0,-1-1 0,1 1 0,-1-1 0,1 1 0,-1-1 0,0 1 0,1 0 0,-1-1 0,0 1 0,0 0 0,1-1 0,-1 1 0,-1 0 0,-20-5 1,-171-14-96,-36 17-212,132 3 245,96-1 60,-1 0-1,1 1 0,0-1 0,0 0 0,-1 1 0,1-1 0,0 1 0,0 0 0,0-1 0,0 1 0,0 0 0,0 0 0,0 0 0,0-1 0,-2 3 0,-14 19-30,8-10 1,5-7 37,1 0 1,0 0 0,-1 1 0,2-1-1,-1 0 1,-3 10 0,-8 38-9,6-19 1,4-18 7,-34 108 35,30-100-32,-2-2-1,-1 1 1,-16 25 0,19-37 15,-18 19 0,1 0-37,24-29 14,1-1 1,-1 1-1,1-1 0,-1 1 0,1-1 1,0 1-1,-1-1 0,1 1 1,0 0-1,0-1 0,-1 1 0,1 0 1,0-1-1,0 1 0,0 0 0,0-1 1,0 1-1,0 0 0,0-1 1,0 1-1,0 0 0,0-1 0,0 1 1,0 0-1,0-1 0,1 1 1,-1 0-1,0-1 0,1 1 0,-1-1 1,0 1-1,1 0 0,-1-1 0,0 1 1,1-1-1,-1 1 0,1-1 1,-1 0-1,1 1 0,0-1 0,-1 1 1,1-1-1,-1 0 0,1 1 1,0-1-1,-1 0 0,2 0 0,1 2 20,1-1 0,0 1-1,0-1 1,0-1 0,5 2-1,183 0 227,-106-3-132,-81 1-109,130-6 186,-123 5-85,-8 1-94,1-1 0,0 1 0,-1-1 0,7-2 0,-10 2 20,1 1 1,-1-1-1,0 0 0,1 0 1,-1 0-1,0 1 0,0-1 0,0 0 1,1-1-1,-1 1 0,0 0 1,-1 0-1,1 0 0,0-1 0,0 1 1,0 0-1,0-3 0,12-23 140,28-44-1,-8 17-188,-4 5 83,-12 20-23,18-38 0,-31 57-37,0-1 1,0-1 0,-1 1 0,0 0 0,-1-1-1,-1 0 1,1-16 0,-5 28-47,1-1 1,-1 1-1,0 0 0,1-1 1,-1 1-1,-4 1 0,4-1 27,-232-2-274,88-5 291,105 7-35,41 0 16,1 13-409,1 22 433,0-14 4,-1 0 0,-1 0 0,-1 0-1,-7 33 1,3-31 1,0-1 1,-2 0-1,-1-1 0,0 0 1,-19 30-1,17-36 14,6-8-18,-1 1 0,1 0 1,-6 13-1,11-20-10,0-1 1,-1 1-1,1 0 1,0 0-1,0-1 1,0 1-1,-1 0 1,1 0-1,0-1 0,0 1 1,0 0-1,0 0 1,0 0-1,0-1 1,1 1-1,-1 0 0,0 0 1,1 1-1,-1-2 5,0 0 0,1 1 0,-1-1 0,1 1 0,-1-1 0,1 0-1,-1 1 1,1-1 0,-1 0 0,1 0 0,-1 1 0,1-1 0,0 0 0,-1 0-1,1 0 1,-1 0 0,1 0 0,-1 0 0,1 0 0,0 0 0,0 0 0,16 1 23,0-1 1,-1-1 0,1-1-1,-1 0 1,1-1 0,-1-1-1,18-6 1,-17 3 6,-1-1 1,0-1-1,-1 0 0,0-1 1,0-1-1,-1 0 0,21-22 1,-30 28-13,-1-1 0,1 0 0,-1 0 0,-1 0 0,1 0 0,-1 0 0,0-1 0,0 1 0,1-8 0,2-9 27,3-32 1,-6 35-54,-2 19 7,-1-1 1,0 1 0,0 0 0,1 0 0,-1 0 0,0 0 0,0 0 0,0 0 0,0 0 0,-1 0 0,1-1 0,0 1 0,0 0-1,-1 0 1,1 0 0,-1 0 0,1 0 0,-1 0 0,1 0 0,-1 0 0,1 0 0,-1 1 0,0-1 0,0 0 0,1 0 0,-3-1-1,1 1-4,-1 0-1,0 0 1,1 0-1,-1 0 0,0 1 1,0-1-1,1 1 0,-1 0 1,0 0-1,-3 0 0,-7 0 10,-70 3-37,72-2 28,0 1 0,-1 0 0,1 1 1,0 0-1,-13 7 0,7-3-31,7-3 30,1 0-1,-1 0 1,1 1 0,-16 12 0,23-15-6,1-1 0,0 1 1,-1 0-1,1-1 0,0 1 0,0 0 1,0 0-1,1 0 0,-1 0 0,0 0 0,1 0 1,-1 0-1,0 3 0,0 30-385,1-28 215,0-6 170,1 0 0,-1 1 1,0-1-1,1 0 0,-1 0 1,1 1-1,-1-1 0,1 0 0,0 0 1,0 0-1,0 0 0,-1 0 1,1 0-1,0 0 0,0 0 1,0 0-1,0 0 0,1 0 1,-1-1-1,0 1 0,0 0 1,2 0-1,33 12-26,-30-11 34,8 3-24,28 3 0,-41-7 30,-1-1 0,0 0 0,1 0 0,-1 0 0,0 0 0,1 0 0,-1 0 0,0 0 0,1 0 0,-1 0 0,0 1 0,1-1 0,-1 0 0,0 0 0,0 0 0,1 1 0,-1-1 0,0 0 0,0 0 0,1 1 0,-1-1 0,0 0 0,0 1 0,0-1 0,0 0 0,1 1 0,-1-1 0,0 0 0,0 0 0,0 1 0,0-1 0,0 1 0,0-1 0,0 0 0,0 1 0,0-1 0,0 0 0,0 1 0,0-1 0,0 0 0,0 1 0,0-1 1,0 0-1,0 1 0,-1-1 0,1 0 0,0 1 0,0-1 0,0 0 0,-1 0 0,1 1 0,0-1 0,-1 2-1,0 0 1,0-1 0,0 1 0,-1-1-1,1 0 1,0 1 0,0-1 0,-3 2-1,4-3 3,-1 0 0,1 0-1,0 0 1,0 0 0,-1 1-1,1-1 1,0 0 0,0 0-1,-1 0 1,1 0-1,0 1 1,0-1 0,0 0-1,-1 0 1,1 1 0,0-1-1,0 0 1,0 0 0,0 1-1,0-1 1,0 0 0,-1 0-1,1 1 1,0-1 0,0 0-1,0 1 1,0-1-1,0 0 1,0 0 0,0 1-1,0-1 1,0 0 0,0 1-1,0-1 1,0 0 0,1 0-1,-1 1 1,0-1 0,0 0-1,0 0 1,0 1 0,0-1-1,0 0 1,1 1-1,2 8-95,-4-8 92,0-1 1,0 1-1,0-1 0,0 0 0,0 1 0,1-1 0,-1 0 1,0 0-1,0 1 0,0-1 0,0 0 0,-2 0 0,1 0 1,-5 1-18,-1 1 1,1 0-1,0 0 1,0 1-1,-10 4 1,-3 6-4048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296 320 4834,'0'0'3559,"0"-4"-3183,-2-14 265,-3 1 1753,4 16-2218,0 0-1,1 0 0,-1-1 0,1 1 0,-1 0 1,1 0-1,0-1 0,0 1 0,-1 0 0,1-3 1,0 1-143,1 1 1,-1-1 0,1 0 0,-1 0-1,1 1 1,0-1 0,0 0 0,0 1-1,0-1 1,1 1 0,-1-1 0,1 1 0,1-3-1,5-3 105,-1-1 1,10-7-1,3-2-46,-10 8-89,-6 6 2,1 0 0,-1-1 0,0 1-1,-1-1 1,6-8 0,-9 13 0,0-1 1,0 1 0,1 0-1,-1 0 1,0-1 0,0 1-1,0 0 1,0 0 0,0-1-1,0 1 1,0 0 0,0 0-1,-1-1 1,1 1 0,0 0-1,0 0 1,0-1 0,0 1-1,0 0 1,0 0 0,0-1-1,-1 1 1,1 0 0,0 0-1,0 0 1,0-1 0,0 1-1,-1 0 1,1 0-1,0 0 1,0 0 0,0 0-1,-1-1 1,1 1 0,0 0-1,0 0 1,-1 0 0,1 0-1,0 0 1,0 0 0,-1 0-1,1 0 1,0 0 0,0 0-1,-1 0 1,1 0 0,0 0-1,0 0 1,-1 0 0,-18 0-35,14 1 44,-7 0-29,1 0 1,-1 1-1,1 1 0,0 0 1,0 0-1,-13 7 0,-65 34-43,59-29 63,-70 33-59,99-46 171,13-8 31,157-129-229,-101 77-160,-58 51 204,0-1 0,0 2 1,0-1-1,15-5 0,-23 10 25,-2 2 17,-2 0-94,-5 1 78,1 0 1,0 0 0,0 1-1,0 0 1,0 0 0,0 0-1,-10 7 1,0-2 4,-112 58 7,-1 0 398,136-66 9,23-8-371,50-23 1,-43 16-39,43-23-37,3-1 15,-81 39 23,6 0-23,-7 1 3,-3 0-85,-4 1 64,0-1 1,0 2-1,0-1 0,0 1 0,0 0 0,-9 5 0,-1-1 26,-176 59 70,163-57 240,44-12-349,-1-1 1,1 0-1,19-10 0,-1 1-54,-5 2 39,47-17-67,-64 25 54,1 1 0,-1 1 0,1 0 0,22-1 0,-44 12-207,-6 2 401,-1 0 1,0 0-1,-23 9 1,1-1 336,39-19-444,0 0 0,0 0 0,0 1 0,1-1 0,-1 0-1,0 0 1,0 0 0,0 0 0,0 0 0,0 0 0,0 0-1,0 0 1,0 0 0,0 0 0,0 0 0,0 0 0,0 0-1,0 0 1,0 0 0,0 0 0,0 0 0,0 0 0,0 0-1,0 0 1,0 0 0,0 0 0,0 0 0,0 1 0,0-1-1,0 0 1,0 0 0,0 0 0,0 0 0,0 0 0,0 0-1,0 0 1,0 0 0,0 0 0,0 0 0,0 0 0,0 0-1,0 0 1,0 0 0,0 0 0,0 0 0,0 0 0,0 1-1,0-1 1,0 0 0,0 0 0,0 0 0,0 0 0,0 0-1,0 0 1,0 0 0,0 0 0,0 0 0,0 0 0,0 0-1,-1 0 1,1 0 0,10 1 68,12-2-101,-1-2 35,1-1 1,-1-1 0,21-8 0,41-9 65,-70 20-74,-12 2 61,-2 0-93,-13 0 53,0 1-1,0 1 1,0 0-1,-13 5 1,-54 20 258,40-13-252,48-16 123,57-22-82,-3-13-88,-47 28-31,0 0-1,1 1 1,-1 0-1,25-7 1,-38 14 18,0 1 0,0-1 0,0 1 0,0-1 0,0 1-1,0 0 1,0 0 0,1-1 0,-1 1 0,0 0 0,0 0 0,0 0 0,0 0 0,0 1 0,0-1 0,1 0 0,-1 0 0,0 1 0,0-1 0,0 0 0,0 1-1,0-1 1,0 1 0,0 0 0,0-1 0,0 1 0,1 1 0,1 0 33,1 0-1,-1-1 1,0 1-1,1-1 1,-1 0-1,1 0 1,0 0-1,-1 0 1,8 0-1,-3 1 9,15 1 375,34 1 0,-37-3-161,1 0 0,35 8 0,-34-5 79,-1-1-1,1 0 0,36-2 0,-11 4-128,-34-3-133,-2 1-23,-1-1 0,13 6 0,-13-5-3,0 0 1,16 3-1,-22-5-14,-1 0 0,1 0 1,-1 0-1,1 1 0,-1-1 1,4 3-1,15 6-21,-21-10 21,0 1 0,0-1 0,0 1 0,0 0 0,0 0 0,0 0 0,0-1-1,0 1 1,0 0 0,0 0 0,-1 0 0,1 0 0,0 0 0,-1 0 0,1 1 0,-1-1 0,1 0 0,-1 0 0,1 3-1,0 0-15,0 0-1,0 1 1,0-1-1,0 7 1,0 14 62,-1-14-19,1-1 0,-2 1-1,1-1 1,-1 1 0,-5 19 0,2-13-16,0-1 1,1 2-1,-1 28 1,-3 20 86,1-20-83,3-1 0,3 77 0,1-49 8,-1-60-21,1 0 1,0 0 0,1 1 0,1-1-1,6 18 1,-8-25 9,0 0 0,0 0-1,0-1 1,-1 9 0,0-8-1,1 0 0,-1 1 0,3 8 0,0 2-19,0 0 1,-2 0-1,0 0 1,-1 22 0,0-18 28,0 199-134,0-220 109,-1 1 1,1 0 0,0-1 0,-1 1-1,1-1 1,-1 0 0,1 1 0,-1-1-1,1 1 1,-1-1 0,1 0 0,-1 1 0,1-1-1,-1 0 1,0 1 0,1-1 0,-1 0-1,1 0 1,-1 0 0,0 1 0,1-1-1,-1 0 1,1 0 0,-1 0 0,-1 0 0,-18 1 12,-83 0-34,-113-2-55,165-2 67,-47-1-49,97 4 63,-252 7-37,139-2 26,-17 1-8,105-1-18,26 15-227,0-18 259,0 0 0,1-1 0,-1 1 0,0 0-1,1 0 1,0-1 0,-1 1 0,1 0 0,0-1 0,0 1 0,0 0 0,0-1 0,0 1 0,0-1 0,0 0 0,1 1-1,-1-1 1,0 0 0,1 0 0,-1 0 0,1 0 0,-1 0 0,3 1 0,1 2 23,0-2-24,0-1 1,0 0-1,0 1 0,-1-2 0,1 1 1,0 0-1,0-1 0,9-1 1,-9 1 11,54 2 109,-30 0-102,50-4 0,-50-2-14,85-5 13,-56 8-3,63 3 59,-96 0-83,34 3 70,26 4-42,-29-6 34,17 1 373,-57-4-185,-14 0-241,0-1-1,0 1 1,0-1 0,0 0 0,0 0-1,0 1 1,3-3 0,12-5-19,51-12-28,-31 6 173,-36 13-112,-1 1 0,1-1 1,-1 1-1,1-1 0,-1 0 1,1 1-1,-1-1 0,1 1 0,-1-1 1,1 0-1,-1 1 0,0-1 0,1 0 1,-1 0-1,0 1 0,0-1 0,0 0 1,1 0-1,-1 0 0,0 1 0,0-1 1,0 0-1,0 0 0,0 0 0,-1 1 1,1-1-1,0 0 0,-1-1 1,2-9 68,10-19-71,1 0-1,2-20 0,32-73 1,-40 108 18,0 1 0,-1-1 0,-1 0 0,0-1 0,2-27 0,-5 35 3,1 0 0,-1-1 0,2 1 0,2-8 1,6-23 33,-8 13-8,0-29-1,2-18-37,-2 55-46,-1 12 39,-1 1 0,0-1 0,0-9-1,1-216-57,-3 224 42,0 1 1,0-1 0,0 1-1,-1 0 1,0 0 0,0-1-1,-1 1 1,1 1 0,-1-1-1,-7-9 1,3 5-30,0 0-1,-1 0 1,-1 1 0,-15-14 0,-54-33-275,67 50 307,0 1 1,-22-7-1,26 9 32,-24-9-67,24 8 41,-1 1 0,1 0 1,-1 1-1,1-1 1,-1 1-1,0 1 0,-13-2 1,-603 2 19,614 1-23,0 2 0,0-1 0,-15 5 0,20-5 5,2 1-11,-1 0 1,0-1-1,1 1 1,0 0-1,-1 0 1,1 1-1,0-1 1,0 1-1,0 0 1,0 0-1,1 0 1,-5 6-1,-4 4-9,4-5 7,1 1-1,0 0 1,0 0 0,1 1 0,0 0-1,-4 13 1,4-9 17,1 1-1,-2 21 1,3-18 64,-6 20 1,5-22-68,1 0 1,1 1-1,1-1 1,0 27-1,0 6 30,-13 54 35,6-51-61,7-45-6,-1 1-1,0-1 1,-6 12 0,-3 10 12,-7 24-15,-2 6 13,16-40-17,1-1 0,1 1 0,1 0 1,0 0-1,4 30 0,-2-43 4,0-1 0,0 0-1,1 0 1,0-1 0,0 1 0,0 0 0,0-1 0,1 1 0,0-1 0,0 1 0,0-1 0,0 0 0,1-1-1,0 1 1,0 0 0,8 5 0,-5-3-1,-5-4 2,0-1 0,0 1 0,0-1 1,0 1-1,0-1 0,0 0 0,0 0 0,1 0 0,-1 0 1,0 0-1,1 0 0,3 0 0,55 5 60,115-4-1,-94-3-7,330 1 145,-409 0-172,0 0-1,-1 0 1,1-1-1,0 1 1,-1-1-1,1 0 1,-1 1-1,1-1 1,-1 0-1,1-1 1,-1 1-1,1 0 1,1-3-1,1 0 43,0 0 0,-1 0 0,0-1 0,7-8 0,-10 9-36,1 1-1,-1-1 1,0 1-1,0-1 1,0 0 0,0 0-1,-1 1 1,0-1-1,1 0 1,-1 0 0,-1-7-1,1-15 144,3 8-158,1 1 0,1 0 0,10-23-1,-7 20-3,9-39-1,10-46-12,52-135 1,-58 184 4,-15 41-4,-1 0 1,-1-1 0,0 0 0,0 0-1,-2-1 1,1-17 0,1 0-132,-4 34 107,0-1 16,0 1 0,0-1 0,0 0 0,0 1 0,0-1 0,0 0 0,0 1 0,0-1 0,0 1 0,0-1 0,-1 0 0,1 1 0,0-1 0,0 1 0,-1-1 0,0 0 0,-7-3-11,0 0-1,0 1 1,0 1-1,-1-1 1,0 1-1,1 1 1,-18-2-1,-2-1-37,-21-1-122,-94 0 0,124 5 171,10-1 11,-1 0 1,1 0-1,-18-6 0,17 4 0,1 1 0,-1 0-1,0 1 1,-9-1 0,-115-8-2,116 8 0,-15-1-24,-44 4 0,23 0-37,53-1 53,0 1-1,0-1 1,0 0 0,0 1 0,1-1-1,-1 1 1,0-1 0,0 1 0,0-1 0,0 1-1,0-1 1,1 1 0,-1 0 0,0-1-1,0 1 1,1 0 0,-1 0 0,1 0 0,-1 0-1,1-1 1,-1 1 0,1 0 0,-1 0-1,1 1 1,-9 29-97,7-23 63,-9 35 16,-5 18-8,3-23 94,-36 69 0,-58 82-32,90-160-42,12-21 8,1 0 1,0 0-1,1 0 0,-1 0 0,2 1 0,-1-1 0,1 1 0,1 0 0,-1 0 0,2 0 1,-1 10-1,0 6-2,1-11 0,1 26-1,0-38 9,0 0 0,0 1-1,0-1 1,0 0-1,0 0 1,0 0 0,1 0-1,-1 0 1,1 0 0,-1 0-1,1 0 1,0 0-1,0-1 1,0 1 0,0-1-1,0 1 1,0-1 0,0 0-1,0 0 1,0 0-1,1 0 1,-1 0 0,3 0-1,4 2 29,1 0-1,0-1 1,0-1-1,13 2 1,198-2 41,-114-2-47,24 7-28,-35-4 55,-60-3 140,-34 1-178,-1 0 0,1 0 0,-1-1 0,1 1 0,0-1 0,-1 1 0,1-1 0,-1 0 0,1 0 0,-1 1 0,1-1 0,-1 0 0,0 0 0,1-1 0,1-1 0,18-23 161,-13 15-101,18-21 70,21-37 0,-36 52-92,-2-1-1,-1 1 0,0-2 1,7-25-1,3-34-29,8-25-10,-20 81-11,-2 1 0,4-40 0,-8 59-4,1-60-300,-2 61 297,1 0-1,0 1 0,0-1 0,-1 0 0,1 0 0,-1 1 0,1-1 0,-1 1 0,1-1 0,-1 0 0,1 1 0,-1-1 0,1 1 0,-1-1 0,1 1 0,-1-1 0,0 1 0,1 0 0,-1-1 0,0 1 0,0 0 0,1-1 0,-1 1 0,-1 0 0,-20-5 1,-171-14-96,-36 17-212,132 3 245,96-1 60,-1 0-1,1 1 0,0-1 0,0 0 0,-1 1 0,1-1 0,0 1 0,0 0 0,0-1 0,0 1 0,0 0 0,0 0 0,0 0 0,0-1 0,-2 3 0,-14 19-30,8-10 1,5-7 37,1 0 1,0 0 0,-1 1 0,2-1-1,-1 0 1,-3 10 0,-8 38-9,6-19 1,4-18 7,-34 108 35,30-100-32,-2-2-1,-1 1 1,-16 25 0,19-37 15,-18 19 0,1 0-37,24-29 14,1-1 1,-1 1-1,1-1 0,-1 1 0,1-1 1,0 1-1,-1-1 0,1 1 1,0 0-1,0-1 0,-1 1 0,1 0 1,0-1-1,0 1 0,0 0 0,0-1 1,0 1-1,0 0 0,0-1 1,0 1-1,0 0 0,0-1 0,0 1 1,0 0-1,0-1 0,1 1 1,-1 0-1,0-1 0,1 1 0,-1-1 1,0 1-1,1 0 0,-1-1 0,0 1 1,1-1-1,-1 1 0,1-1 1,-1 0-1,1 1 0,0-1 0,-1 1 1,1-1-1,-1 0 0,1 1 1,0-1-1,-1 0 0,2 0 0,1 2 20,1-1 0,0 1-1,0-1 1,0-1 0,5 2-1,183 0 227,-106-3-132,-81 1-109,130-6 186,-123 5-85,-8 1-94,1-1 0,0 1 0,-1-1 0,7-2 0,-10 2 20,1 1 1,-1-1-1,0 0 0,1 0 1,-1 0-1,0 1 0,0-1 0,0 0 1,1-1-1,-1 1 0,0 0 1,-1 0-1,1 0 0,0-1 0,0 1 1,0 0-1,0-3 0,12-23 140,28-44-1,-8 17-188,-4 5 83,-12 20-23,18-38 0,-31 57-37,0-1 1,0-1 0,-1 1 0,0 0 0,-1-1-1,-1 0 1,1-16 0,-5 28-47,1-1 1,-1 1-1,0 0 0,1-1 1,-1 1-1,-4 1 0,4-1 27,-232-2-274,88-5 291,105 7-35,41 0 16,1 13-409,1 22 433,0-14 4,-1 0 0,-1 0 0,-1 0-1,-7 33 1,3-31 1,0-1 1,-2 0-1,-1-1 0,0 0 1,-19 30-1,17-36 14,6-8-18,-1 1 0,1 0 1,-6 13-1,11-20-10,0-1 1,-1 1-1,1 0 1,0 0-1,0-1 1,0 1-1,-1 0 1,1 0-1,0-1 0,0 1 1,0 0-1,0 0 1,0 0-1,0-1 1,1 1-1,-1 0 0,0 0 1,1 1-1,-1-2 5,0 0 0,1 1 0,-1-1 0,1 1 0,-1-1 0,1 0-1,-1 1 1,1-1 0,-1 0 0,1 0 0,-1 1 0,1-1 0,0 0 0,-1 0-1,1 0 1,-1 0 0,1 0 0,-1 0 0,1 0 0,0 0 0,0 0 0,16 1 23,0-1 1,-1-1 0,1-1-1,-1 0 1,1-1 0,-1-1-1,18-6 1,-17 3 6,-1-1 1,0-1-1,-1 0 0,0-1 1,0-1-1,-1 0 0,21-22 1,-30 28-13,-1-1 0,1 0 0,-1 0 0,-1 0 0,1 0 0,-1 0 0,0-1 0,0 1 0,1-8 0,2-9 27,3-32 1,-6 35-54,-2 19 7,-1-1 1,0 1 0,0 0 0,1 0 0,-1 0 0,0 0 0,0 0 0,0 0 0,0 0 0,-1 0 0,1-1 0,0 1 0,0 0-1,-1 0 1,1 0 0,-1 0 0,1 0 0,-1 0 0,1 0 0,-1 0 0,1 0 0,-1 1 0,0-1 0,0 0 0,1 0 0,-3-1-1,1 1-4,-1 0-1,0 0 1,1 0-1,-1 0 0,0 1 1,0-1-1,1 1 0,-1 0 1,0 0-1,-3 0 0,-7 0 10,-70 3-37,72-2 28,0 1 0,-1 0 0,1 1 1,0 0-1,-13 7 0,7-3-31,7-3 30,1 0-1,-1 0 1,1 1 0,-16 12 0,23-15-6,1-1 0,0 1 1,-1 0-1,1-1 0,0 1 0,0 0 1,0 0-1,1 0 0,-1 0 0,0 0 0,1 0 1,-1 0-1,0 3 0,0 30-385,1-28 215,0-6 170,1 0 0,-1 1 1,0-1-1,1 0 0,-1 0 1,1 1-1,-1-1 0,1 0 0,0 0 1,0 0-1,0 0 0,-1 0 1,1 0-1,0 0 0,0 0 1,0 0-1,0 0 0,1 0 1,-1-1-1,0 1 0,0 0 1,2 0-1,33 12-26,-30-11 34,8 3-24,28 3 0,-41-7 30,-1-1 0,0 0 0,1 0 0,-1 0 0,0 0 0,1 0 0,-1 0 0,0 0 0,1 0 0,-1 0 0,0 1 0,1-1 0,-1 0 0,0 0 0,0 0 0,1 1 0,-1-1 0,0 0 0,0 0 0,1 1 0,-1-1 0,0 0 0,0 1 0,0-1 0,0 0 0,1 1 0,-1-1 0,0 0 0,0 0 0,0 1 0,0-1 0,0 1 0,0-1 0,0 0 0,0 1 0,0-1 0,0 0 0,0 1 0,0-1 0,0 0 0,0 1 0,0-1 1,0 0-1,0 1 0,-1-1 0,1 0 0,0 1 0,0-1 0,0 0 0,-1 0 0,1 1 0,0-1 0,-1 2-1,0 0 1,0-1 0,0 1 0,-1-1-1,1 0 1,0 1 0,0-1 0,-3 2-1,4-3 3,-1 0 0,1 0-1,0 0 1,0 0 0,-1 1-1,1-1 1,0 0 0,0 0-1,-1 0 1,1 0-1,0 1 1,0-1 0,0 0-1,-1 0 1,1 1 0,0-1-1,0 0 1,0 0 0,0 1-1,0-1 1,0 0 0,-1 0-1,1 1 1,0-1 0,0 0-1,0 1 1,0-1-1,0 0 1,0 0 0,0 1-1,0-1 1,0 0 0,0 1-1,0-1 1,0 0 0,1 0-1,-1 1 1,0-1 0,0 0-1,0 0 1,0 1 0,0-1-1,0 0 1,1 1-1,2 8-95,-4-8 92,0-1 1,0 1-1,0-1 0,0 0 0,0 1 0,1-1 0,-1 0 1,0 0-1,0 1 0,0-1 0,0 0 0,-2 0 0,1 0 1,-5 1-18,-1 1 1,1 0-1,0 0 1,0 1-1,-10 4 1,-3 6-4048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5750 125 3073,'-17'-2'10720,"29"2"-10421,176-7 2307,-158 5-2478,43 2 0,-23 1-88,9-1 278,-71 0-316,1-1 0,-23-6 0,20 4-50,-22-2-1,-33 0-239,-85-4 29,65 7 222,-23-2 66,-10 1 97,-54-10 342,159 11-381,-47-4 84,9 1-54,-61-13 0,90 14-122,-40-2 0,3 0 76,19 0-79,-52 1 0,-55 1 54,70 4-74,-86 1-3,97 7 47,21-2-19,-106 12-21,110-12 5,-77 13 52,91-13-29,-44 3 1,36-6 2,-131 0 4,95-4-3,-776 1 18,562 4-63,176 10 52,40-3-41,-308 1 81,272-13-19,-593 3-84,682-3 65,-29-5 1,30 3-17,-30-2 0,-227-2 2,61 5 29,68 1-5,46-5-3,79 6-193,16 15 1,-1-3 225,5-10-60,0 1 1,1 0 0,-1 0-1,1 0 1,-1 1 0,1-1 0,0 0-1,0 0 1,1 1 0,-1-1 0,1 0-1,-1 6 1,1 0-9,-1 0-1,-4 16 1,3-16 21,0 0 1,0 17-1,-6 53-2,7-72-1,0-1-1,0 0 0,0 0 1,-1 1-1,0-1 1,-4 9-1,-5 14-37,10-22 29,-4 9 5,-3 20 1,-17 93 1,18-28-2,3 59 2,5-113-5,5 25-5,-2-11 32,4-5-27,-7-37-13,5 29 0,1 11 25,11 147 7,-15-184-12,2 39-1,-5-57-4,0 1-1,0-1 0,0 0 0,1 0 1,0 0-1,0 0 0,0 0 0,0 0 0,1-1 1,3 8-1,-4-9-7,0 1 1,0-1-1,0 1 1,0 0 0,0-1-1,-1 1 1,1 0-1,0 5 1,-1-6 6,0 1 0,0 0 0,1 0 0,0-1 0,-1 1 0,1 0 0,0-1 0,3 6 0,1-1-5,-3-5 4,-1 0-1,1 1 0,-1-1 0,1 0 0,-1 0 0,0 1 1,0-1-1,0 1 0,0-1 0,0 1 0,0 4 0,0-3 11,-1 0-1,1 0 0,0 0 0,3 7 0,-3-6-1,1-1 0,-1 1 0,0-1 0,0 1 0,0 5 0,3 3-30,-3-11 26,-1-1 0,1 1 0,0 0 0,-1 0 0,0-1 0,1 1 0,-1 3 233,0-12-101,2-540 248,6 442-313,-1 42-49,1 9-23,-4 40-2,-2-1 1,1-23 0,4-89 61,1 58 2,-8 60-64,1 0-1,1 0 1,-1 0-1,2 0 1,-1 1-1,5-10 1,3-14-5,-8 27 16,-1 0 0,0-1 0,0 1 0,0-6 0,1 309-533,7-178 491,0 1 70,-9-90-44,-6 123-21,0-51 58,5-65-58,0-27 34,0 0 0,1 0 0,1 0 0,0 1 0,4 18-1,5-7-28,-10-21 7,-1-2 18,1 1 0,0-1 0,0 0-1,0 1 1,0-1 0,0 0 0,0 1 0,0-1 0,0 0 0,0 1 0,0-1 0,0 0 0,0 1 0,0-1-1,0 0 1,0 1 0,0-1 0,1 0 0,-1 0 0,0 1 0,0-1 0,0 0 0,0 1 0,1-1 0,-1 0-1,0 0 1,0 1 0,1-1 0,-1 0 0,0 0 0,0 0 0,1 1 0,0-1 0,-1 0 1,0 1-16,0-1 13,0 1 1,0 0-1,0-1 0,0 1 0,0 0 0,0-1 1,0 1-1,0-1 0,1 1 0,-1 0 0,0-1 0,0 1 1,1-1-1,-1 1 0,0-1 0,1 1 0,-1-1 1,1 1-1,-1-1 0,1 1 0,-1-1 0,1 1 1,-1-1-1,1 0 0,-1 1 0,1-1 0,-1 0 1,1 1-1,0-1 0,-1 0 0,2 0 0,-2 0 12,0 0-27,2 0-16,-2 1 28,0 0 5,1-1-1,-1 0 0,0 1 0,0-1 1,0 0-1,0 0 0,1 1 0,-1-1 1,0 0-1,0 0 0,1 1 0,-1-1 1,0 0-1,1 0 0,-1 0 1,0 0-1,0 1 0,1-1 0,-1 0 1,0 0-1,1 0 0,-1 0 0,0 0 1,1 0-1,-1 0 0,0 0 0,1 0 1,-1 0-1,0 0 0,1 0 0,-1 0 1,0 0-1,1 0 0,19 3-5,22-2 13,-15 0 11,35-3-1,-30-4-1,-23 4-19,0 1 1,0-1-1,10 1 1,80-1-26,-2-2 51,23 4-42,-120 0 36,-4 0-118,-1-1 65,0 1 1,1 0 0,-1 1 0,0-1 0,1 1 0,-1 0 0,1 0-1,-1 0 1,1 0 0,0 1 0,-9 4 0,-10 3-131,19-7 142,-9 2-67,0 0 0,-21 11 0,11 1 16,19-13 66,0 0 0,-1 1 0,0-2 1,0 1-1,0 0 0,0-1 1,-8 2-1,4-1 20,-1-1 1,0 0-1,0-1 1,0 0-1,-10-1 1,-6-1-23,20 1 8,0-1 0,0 1 1,0 0-1,0 1 0,1-1 0,-1 1 0,0 0 0,-11 4 0,9-2 11,0 0-1,0-1 1,0 0 0,0 0-1,-14 1 1,-52-2 60,51-1-65,-9 0-142,31 0 131,0 1 0,0-1 1,0 1-1,0 0 0,0-1 0,0 1 1,0 0-1,0 0 0,0-1 1,0 1-1,1 0 0,-1 0 1,0 0-1,1 0 0,-1 0 1,1 0-1,-1 0 0,1 0 1,-1 2-1,1-3-33,0 11-80,0-10 123,0 0 0,0-1 0,0 1 0,0 0 0,1 0-1,-1-1 1,0 1 0,1 0 0,-1-1 0,0 1 0,1-1 0,-1 1 0,1 0 0,-1-1 0,1 1 0,-1-1-1,1 1 1,-1-1 0,1 1 0,-1-1 0,1 0 0,0 1 0,-1-1 0,1 0 0,0 1 0,-1-1 0,1 0-1,0 0 1,-1 0 0,1 0 0,0 1 0,0-1 0,0 0 0,32-1 165,-21 0-104,-4 1-7,0-1 0,0-1 0,1 0 0,-1 0 0,-1 0 0,1-1-1,12-6 1,10-4 104,25-3-97,-45 14-49,6-2-11,0 1-1,0 0 1,19 0 0,55 0 92,-47 2-93,45 2-4,-41 5 19,-19-2 5,34 0 0,-61-4-22,1 0 3,0 0 0,0 0 0,0 0 0,0 1 0,0-1-1,-1 0 1,1 1 0,0 0 0,2 0 0,-2 1 151,-9-2-104,-213-6-193,-4 6-108,212 1 237,0 0 0,0 1 1,-14 4-1,-5 1 16,21-5-16,0 1 0,1 1 0,-14 6 0,14-6 24,-32 8 0,17-6 0,22-6-27,2 0 34,0 0-4,-2 0-22,-42 0 147,44 0-131,-20 0 66,19 0-73,1 0-1,-1 0 1,1 0-1,-1 0 0,1 0 1,-1 0-1,1 0 1,-1 0-1,1 0 1,-1 0-1,1 0 0,-1 0 1,1 0-1,-1-1 1,1 1-1,-1 0 1,1 0-1,-1-1 1,1 1-1,0 0 0,-1-1 1,1 1-1,-1 0 1,1-1-1,0 1 1,0 0-1,-1-1 0,1 1 1,0-1-1,0 1 1,-1-1-1,1 1 1,0-1-1,0 1 0,0-1 1,0 1-1,-1-1 1,1 1-1,0-1 1,0 1-1,0-1 0,0 0 1,-2-5 24,-2-5 17,4 10-61,23 10-485,-11-6 493,-10-3 15,1 0-1,-1 1 1,0-1-1,0 1 1,0-1-1,0 1 0,0 0 1,0 0-1,3 2 1,-2-2 2,0 0 0,0 0 0,0 0 1,0 0-1,0 0 0,0-1 0,0 1 0,0-1 1,0 0-1,0 0 0,0 0 0,4-1 1,2 1 0,16 0 23,-15 1 2,0-1 0,1 0 1,-1 0-1,0-1 0,0-1 0,0 0 0,0 0 1,13-5-1,21-4 27,-29 6-16,27-5 0,2 0 39,6 1 19,-11 3-85,0 1 0,0 2 0,56 3 0,-39 1-16,-26 1 8,51 9 0,-36-4 13,134 14-23,-123-16 56,80-5 0,-60-1-34,50-5 11,0 0 7,-67 6-38,109-4-8,-74 2 24,-14 1-24,142-16 19,-198 16 3,162-9-15,270 3-111,-330 6 132,155 4-10,-129 10 14,-7 3 0,-114-15-16,-23-1-10,0 1 0,0-1 0,0 1 0,0 1 1,8 2-1,0 0 6,1 0 0,0-1-1,26 1 1,14 2 10,0-2-22,202 9 6,3-10-22,371-4 88,-455 10-67,-175-9 9,169 5 17,-86 6-57,-64-8 32,1-2 0,35-1 0,-22 0-54,-30 0 62,4 0-3,1 0-1,0-1 1,-1 0-1,20-4 1,11 1-14,-25 3-12,8-2 36,-17 1-9,1 0 1,0 0 0,15-1-1,-21 3-6,-1-1-1,0 0 0,0 1 0,1-1 0,-1 1 0,0-1 1,0 1-1,1-1 0,-1 1 0,0 0 0,1-1 0,-1 1 1,0 0-1,1 0 0,-1 0 0,0 0 0,2 1 1,2-1-12,-5 0 46,1-1-34,0 0 0,0 1 0,0-1-1,0 1 1,0-1 0,0 1 0,0-1-1,0 1 1,0 0 0,0-1 0,0 1 0,0 0-1,1 0 1,-1 0 0,0 0 0,0 0-1,2 0 1,9-5 18,2 1-2,4-1-22,-11 4 5,0 1 0,-1-1 1,1 0-1,0-1 0,7-2 1,-10 3 9,0 0 0,0 0 1,0 1-1,7-1 1,-10 1-12,0 0 1,0 0 0,1 0-1,-1 0 1,0 0-1,0-1 1,1 1-1,-1 0 1,0-1-1,0 1 1,0-1-1,1 1 1,-1-1 0,0 1-1,0-1 1,1-1-1,21 0-28,-7 0 31,0 0 0,0 1 0,23 2 0,-10-1-30,122 0-11,-143 1 43,0 0-1,0 0 1,11 4 0,-11-3-1,-1-1 0,1 1 0,12 0-1,63 3 36,-12-1-16,162-2 304,-232-3-307,0 0 0,0 0 0,0-1 0,-1 1 1,1 0-1,0 0 0,0 0 0,-1-1 0,1-1 0,1 1 1,19-34-10,-15 25-7,0-1-1,1 1 1,9-10 0,-12 16 35,0-1 1,0 1-1,4-10 0,4-5 37,-8 13-33,-1-1-1,0 1 1,0-1 0,0 1-1,1-12 1,0 3-1,1-18 79,-4 28-114,-1 1 1,1-1 0,0 1-1,0-1 1,0 1 0,1-1 0,3-6-1,-3 7 24,0-1 0,0 1 1,-1-1-1,0 1 0,0-1 0,0 1 0,-1-1 0,0-6 0,3-23 127,-1 26-121,-1 0 0,-1-1-1,0 1 1,-1-11 0,0-6 8,1 19-42,0-3-2,0 0 0,0 0 1,-1 0-1,-1 0 0,-4-16 0,3 11 10,0 0 1,1-1 0,1 1 0,0 0 0,1-1 0,2-14-1,-1-11-29,-1-619 112,-1 653-99,0-1-1,0 1 1,0-1-1,-1 1 0,-4-11 1,0-2-32,-2-13 49,6 29-3,1-1 1,-1 1-1,0 0 1,-3-6 0,1 3-21,-13-11-86,14 15 91,0 1 1,-1 0-1,1 0 1,-1 0-1,1 0 1,-1 0-1,0 1 1,0 0-1,-7-2 1,-4 0-66,-21 0 0,2 0 26,-45-4 65,70 6-8,-7-1-2,0-1 0,0 0 0,-20-7 0,29 7-8,-1 1 0,0 0-1,1 0 1,-1 1 0,-14-1 0,-47-8 2,64 10 3,-1-1 1,0 0-1,-11-3 1,11 2-2,0 1 1,0 0-1,-11-1 1,12 1-4,0 1 0,1-1 0,-1 0 0,-5-2 0,5 2-1,0 0 1,0 0-1,0 0 0,-7 0 0,-87-3-59,-100 4 45,163 4 21,4 0-18,-63 3 48,-87-2-78,-316-5 88,382 2-34,59 2 0,-554-4-609,599 0 339,1 2 1,-1 0-1,-12 4 0,1-1 3,-24 3-2047,-1-2-1,-83 1 1,79-7-2283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03:36:03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296 320 4834,'0'0'3559,"0"-4"-3183,-2-14 265,-3 1 1753,4 16-2218,0 0-1,1 0 0,-1-1 0,1 1 0,-1 0 1,1 0-1,0-1 0,0 1 0,-1 0 0,1-3 1,0 1-143,1 1 1,-1-1 0,1 0 0,-1 0-1,1 1 1,0-1 0,0 0 0,0 1-1,0-1 1,1 1 0,-1-1 0,1 1 0,1-3-1,5-3 105,-1-1 1,10-7-1,3-2-46,-10 8-89,-6 6 2,1 0 0,-1-1 0,0 1-1,-1-1 1,6-8 0,-9 13 0,0-1 1,0 1 0,1 0-1,-1 0 1,0-1 0,0 1-1,0 0 1,0 0 0,0-1-1,0 1 1,0 0 0,0 0-1,-1-1 1,1 1 0,0 0-1,0 0 1,0-1 0,0 1-1,0 0 1,0 0 0,0-1-1,-1 1 1,1 0 0,0 0-1,0 0 1,0-1 0,0 1-1,-1 0 1,1 0-1,0 0 1,0 0 0,0 0-1,-1-1 1,1 1 0,0 0-1,0 0 1,-1 0 0,1 0-1,0 0 1,0 0 0,-1 0-1,1 0 1,0 0 0,0 0-1,-1 0 1,1 0 0,0 0-1,0 0 1,-1 0 0,-18 0-35,14 1 44,-7 0-29,1 0 1,-1 1-1,1 1 0,0 0 1,0 0-1,-13 7 0,-65 34-43,59-29 63,-70 33-59,99-46 171,13-8 31,157-129-229,-101 77-160,-58 51 204,0-1 0,0 2 1,0-1-1,15-5 0,-23 10 25,-2 2 17,-2 0-94,-5 1 78,1 0 1,0 0 0,0 1-1,0 0 1,0 0 0,0 0-1,-10 7 1,0-2 4,-112 58 7,-1 0 398,136-66 9,23-8-371,50-23 1,-43 16-39,43-23-37,3-1 15,-81 39 23,6 0-23,-7 1 3,-3 0-85,-4 1 64,0-1 1,0 2-1,0-1 0,0 1 0,0 0 0,-9 5 0,-1-1 26,-176 59 70,163-57 240,44-12-349,-1-1 1,1 0-1,19-10 0,-1 1-54,-5 2 39,47-17-67,-64 25 54,1 1 0,-1 1 0,1 0 0,22-1 0,-44 12-207,-6 2 401,-1 0 1,0 0-1,-23 9 1,1-1 336,39-19-444,0 0 0,0 0 0,0 1 0,1-1 0,-1 0-1,0 0 1,0 0 0,0 0 0,0 0 0,0 0 0,0 0-1,0 0 1,0 0 0,0 0 0,0 0 0,0 0 0,0 0-1,0 0 1,0 0 0,0 0 0,0 0 0,0 0 0,0 0-1,0 0 1,0 0 0,0 0 0,0 0 0,0 1 0,0-1-1,0 0 1,0 0 0,0 0 0,0 0 0,0 0 0,0 0-1,0 0 1,0 0 0,0 0 0,0 0 0,0 0 0,0 0-1,0 0 1,0 0 0,0 0 0,0 0 0,0 0 0,0 1-1,0-1 1,0 0 0,0 0 0,0 0 0,0 0 0,0 0-1,0 0 1,0 0 0,0 0 0,0 0 0,0 0 0,0 0-1,-1 0 1,1 0 0,10 1 68,12-2-101,-1-2 35,1-1 1,-1-1 0,21-8 0,41-9 65,-70 20-74,-12 2 61,-2 0-93,-13 0 53,0 1-1,0 1 1,0 0-1,-13 5 1,-54 20 258,40-13-252,48-16 123,57-22-82,-3-13-88,-47 28-31,0 0-1,1 1 1,-1 0-1,25-7 1,-38 14 18,0 1 0,0-1 0,0 1 0,0-1 0,0 1-1,0 0 1,0 0 0,1-1 0,-1 1 0,0 0 0,0 0 0,0 0 0,0 0 0,0 1 0,0-1 0,1 0 0,-1 0 0,0 1 0,0-1 0,0 0 0,0 1-1,0-1 1,0 1 0,0 0 0,0-1 0,0 1 0,1 1 0,1 0 33,1 0-1,-1-1 1,0 1-1,1-1 1,-1 0-1,1 0 1,0 0-1,-1 0 1,8 0-1,-3 1 9,15 1 375,34 1 0,-37-3-161,1 0 0,35 8 0,-34-5 79,-1-1-1,1 0 0,36-2 0,-11 4-128,-34-3-133,-2 1-23,-1-1 0,13 6 0,-13-5-3,0 0 1,16 3-1,-22-5-14,-1 0 0,1 0 1,-1 0-1,1 1 0,-1-1 1,4 3-1,15 6-21,-21-10 21,0 1 0,0-1 0,0 1 0,0 0 0,0 0 0,0 0 0,0-1-1,0 1 1,0 0 0,0 0 0,-1 0 0,1 0 0,0 0 0,-1 0 0,1 1 0,-1-1 0,1 0 0,-1 0 0,1 3-1,0 0-15,0 0-1,0 1 1,0-1-1,0 7 1,0 14 62,-1-14-19,1-1 0,-2 1-1,1-1 1,-1 1 0,-5 19 0,2-13-16,0-1 1,1 2-1,-1 28 1,-3 20 86,1-20-83,3-1 0,3 77 0,1-49 8,-1-60-21,1 0 1,0 0 0,1 1 0,1-1-1,6 18 1,-8-25 9,0 0 0,0 0-1,0-1 1,-1 9 0,0-8-1,1 0 0,-1 1 0,3 8 0,0 2-19,0 0 1,-2 0-1,0 0 1,-1 22 0,0-18 28,0 199-134,0-220 109,-1 1 1,1 0 0,0-1 0,-1 1-1,1-1 1,-1 0 0,1 1 0,-1-1-1,1 1 1,-1-1 0,1 0 0,-1 1 0,1-1-1,-1 0 1,0 1 0,1-1 0,-1 0-1,1 0 1,-1 0 0,0 1 0,1-1-1,-1 0 1,1 0 0,-1 0 0,-1 0 0,-18 1 12,-83 0-34,-113-2-55,165-2 67,-47-1-49,97 4 63,-252 7-37,139-2 26,-17 1-8,105-1-18,26 15-227,0-18 259,0 0 0,1-1 0,-1 1 0,0 0-1,1 0 1,0-1 0,-1 1 0,1 0 0,0-1 0,0 1 0,0 0 0,0-1 0,0 1 0,0-1 0,0 0 0,1 1-1,-1-1 1,0 0 0,1 0 0,-1 0 0,1 0 0,-1 0 0,3 1 0,1 2 23,0-2-24,0-1 1,0 0-1,0 1 0,-1-2 0,1 1 1,0 0-1,0-1 0,9-1 1,-9 1 11,54 2 109,-30 0-102,50-4 0,-50-2-14,85-5 13,-56 8-3,63 3 59,-96 0-83,34 3 70,26 4-42,-29-6 34,17 1 373,-57-4-185,-14 0-241,0-1-1,0 1 1,0-1 0,0 0 0,0 0-1,0 1 1,3-3 0,12-5-19,51-12-28,-31 6 173,-36 13-112,-1 1 0,1-1 1,-1 1-1,1-1 0,-1 0 1,1 1-1,-1-1 0,1 1 0,-1-1 1,1 0-1,-1 1 0,0-1 0,1 0 1,-1 0-1,0 1 0,0-1 0,0 0 1,1 0-1,-1 0 0,0 1 0,0-1 1,0 0-1,0 0 0,0 0 0,-1 1 1,1-1-1,0 0 0,-1-1 1,2-9 68,10-19-71,1 0-1,2-20 0,32-73 1,-40 108 18,0 1 0,-1-1 0,-1 0 0,0-1 0,2-27 0,-5 35 3,1 0 0,-1-1 0,2 1 0,2-8 1,6-23 33,-8 13-8,0-29-1,2-18-37,-2 55-46,-1 12 39,-1 1 0,0-1 0,0-9-1,1-216-57,-3 224 42,0 1 1,0-1 0,0 1-1,-1 0 1,0 0 0,0-1-1,-1 1 1,1 1 0,-1-1-1,-7-9 1,3 5-30,0 0-1,-1 0 1,-1 1 0,-15-14 0,-54-33-275,67 50 307,0 1 1,-22-7-1,26 9 32,-24-9-67,24 8 41,-1 1 0,1 0 1,-1 1-1,1-1 1,-1 1-1,0 1 0,-13-2 1,-603 2 19,614 1-23,0 2 0,0-1 0,-15 5 0,20-5 5,2 1-11,-1 0 1,0-1-1,1 1 1,0 0-1,-1 0 1,1 1-1,0-1 1,0 1-1,0 0 1,0 0-1,1 0 1,-5 6-1,-4 4-9,4-5 7,1 1-1,0 0 1,0 0 0,1 1 0,0 0-1,-4 13 1,4-9 17,1 1-1,-2 21 1,3-18 64,-6 20 1,5-22-68,1 0 1,1 1-1,1-1 1,0 27-1,0 6 30,-13 54 35,6-51-61,7-45-6,-1 1-1,0-1 1,-6 12 0,-3 10 12,-7 24-15,-2 6 13,16-40-17,1-1 0,1 1 0,1 0 1,0 0-1,4 30 0,-2-43 4,0-1 0,0 0-1,1 0 1,0-1 0,0 1 0,0 0 0,0-1 0,1 1 0,0-1 0,0 1 0,0-1 0,0 0 0,1-1-1,0 1 1,0 0 0,8 5 0,-5-3-1,-5-4 2,0-1 0,0 1 0,0-1 1,0 1-1,0-1 0,0 0 0,0 0 0,1 0 0,-1 0 1,0 0-1,1 0 0,3 0 0,55 5 60,115-4-1,-94-3-7,330 1 145,-409 0-172,0 0-1,-1 0 1,1-1-1,0 1 1,-1-1-1,1 0 1,-1 1-1,1-1 1,-1 0-1,1-1 1,-1 1-1,1 0 1,1-3-1,1 0 43,0 0 0,-1 0 0,0-1 0,7-8 0,-10 9-36,1 1-1,-1-1 1,0 1-1,0-1 1,0 0 0,0 0-1,-1 1 1,0-1-1,1 0 1,-1 0 0,-1-7-1,1-15 144,3 8-158,1 1 0,1 0 0,10-23-1,-7 20-3,9-39-1,10-46-12,52-135 1,-58 184 4,-15 41-4,-1 0 1,-1-1 0,0 0 0,0 0-1,-2-1 1,1-17 0,1 0-132,-4 34 107,0-1 16,0 1 0,0-1 0,0 0 0,0 1 0,0-1 0,0 0 0,0 1 0,0-1 0,0 1 0,0-1 0,-1 0 0,1 1 0,0-1 0,0 1 0,-1-1 0,0 0 0,-7-3-11,0 0-1,0 1 1,0 1-1,-1-1 1,0 1-1,1 1 1,-18-2-1,-2-1-37,-21-1-122,-94 0 0,124 5 171,10-1 11,-1 0 1,1 0-1,-18-6 0,17 4 0,1 1 0,-1 0-1,0 1 1,-9-1 0,-115-8-2,116 8 0,-15-1-24,-44 4 0,23 0-37,53-1 53,0 1-1,0-1 1,0 0 0,0 1 0,1-1-1,-1 1 1,0-1 0,0 1 0,0-1 0,0 1-1,0-1 1,1 1 0,-1 0 0,0-1-1,0 1 1,1 0 0,-1 0 0,1 0 0,-1 0-1,1-1 1,-1 1 0,1 0 0,-1 0-1,1 1 1,-9 29-97,7-23 63,-9 35 16,-5 18-8,3-23 94,-36 69 0,-58 82-32,90-160-42,12-21 8,1 0 1,0 0-1,1 0 0,-1 0 0,2 1 0,-1-1 0,1 1 0,1 0 0,-1 0 0,2 0 1,-1 10-1,0 6-2,1-11 0,1 26-1,0-38 9,0 0 0,0 1-1,0-1 1,0 0-1,0 0 1,0 0 0,1 0-1,-1 0 1,1 0 0,-1 0-1,1 0 1,0 0-1,0-1 1,0 1 0,0-1-1,0 1 1,0-1 0,0 0-1,0 0 1,0 0-1,1 0 1,-1 0 0,3 0-1,4 2 29,1 0-1,0-1 1,0-1-1,13 2 1,198-2 41,-114-2-47,24 7-28,-35-4 55,-60-3 140,-34 1-178,-1 0 0,1 0 0,-1-1 0,1 1 0,0-1 0,-1 1 0,1-1 0,-1 0 0,1 0 0,-1 1 0,1-1 0,-1 0 0,0 0 0,1-1 0,1-1 0,18-23 161,-13 15-101,18-21 70,21-37 0,-36 52-92,-2-1-1,-1 1 0,0-2 1,7-25-1,3-34-29,8-25-10,-20 81-11,-2 1 0,4-40 0,-8 59-4,1-60-300,-2 61 297,1 0-1,0 1 0,0-1 0,-1 0 0,1 0 0,-1 1 0,1-1 0,-1 1 0,1-1 0,-1 0 0,1 1 0,-1-1 0,1 1 0,-1-1 0,1 1 0,-1-1 0,0 1 0,1 0 0,-1-1 0,0 1 0,0 0 0,1-1 0,-1 1 0,-1 0 0,-20-5 1,-171-14-96,-36 17-212,132 3 245,96-1 60,-1 0-1,1 1 0,0-1 0,0 0 0,-1 1 0,1-1 0,0 1 0,0 0 0,0-1 0,0 1 0,0 0 0,0 0 0,0 0 0,0-1 0,-2 3 0,-14 19-30,8-10 1,5-7 37,1 0 1,0 0 0,-1 1 0,2-1-1,-1 0 1,-3 10 0,-8 38-9,6-19 1,4-18 7,-34 108 35,30-100-32,-2-2-1,-1 1 1,-16 25 0,19-37 15,-18 19 0,1 0-37,24-29 14,1-1 1,-1 1-1,1-1 0,-1 1 0,1-1 1,0 1-1,-1-1 0,1 1 1,0 0-1,0-1 0,-1 1 0,1 0 1,0-1-1,0 1 0,0 0 0,0-1 1,0 1-1,0 0 0,0-1 1,0 1-1,0 0 0,0-1 0,0 1 1,0 0-1,0-1 0,1 1 1,-1 0-1,0-1 0,1 1 0,-1-1 1,0 1-1,1 0 0,-1-1 0,0 1 1,1-1-1,-1 1 0,1-1 1,-1 0-1,1 1 0,0-1 0,-1 1 1,1-1-1,-1 0 0,1 1 1,0-1-1,-1 0 0,2 0 0,1 2 20,1-1 0,0 1-1,0-1 1,0-1 0,5 2-1,183 0 227,-106-3-132,-81 1-109,130-6 186,-123 5-85,-8 1-94,1-1 0,0 1 0,-1-1 0,7-2 0,-10 2 20,1 1 1,-1-1-1,0 0 0,1 0 1,-1 0-1,0 1 0,0-1 0,0 0 1,1-1-1,-1 1 0,0 0 1,-1 0-1,1 0 0,0-1 0,0 1 1,0 0-1,0-3 0,12-23 140,28-44-1,-8 17-188,-4 5 83,-12 20-23,18-38 0,-31 57-37,0-1 1,0-1 0,-1 1 0,0 0 0,-1-1-1,-1 0 1,1-16 0,-5 28-47,1-1 1,-1 1-1,0 0 0,1-1 1,-1 1-1,-4 1 0,4-1 27,-232-2-274,88-5 291,105 7-35,41 0 16,1 13-409,1 22 433,0-14 4,-1 0 0,-1 0 0,-1 0-1,-7 33 1,3-31 1,0-1 1,-2 0-1,-1-1 0,0 0 1,-19 30-1,17-36 14,6-8-18,-1 1 0,1 0 1,-6 13-1,11-20-10,0-1 1,-1 1-1,1 0 1,0 0-1,0-1 1,0 1-1,-1 0 1,1 0-1,0-1 0,0 1 1,0 0-1,0 0 1,0 0-1,0-1 1,1 1-1,-1 0 0,0 0 1,1 1-1,-1-2 5,0 0 0,1 1 0,-1-1 0,1 1 0,-1-1 0,1 0-1,-1 1 1,1-1 0,-1 0 0,1 0 0,-1 1 0,1-1 0,0 0 0,-1 0-1,1 0 1,-1 0 0,1 0 0,-1 0 0,1 0 0,0 0 0,0 0 0,16 1 23,0-1 1,-1-1 0,1-1-1,-1 0 1,1-1 0,-1-1-1,18-6 1,-17 3 6,-1-1 1,0-1-1,-1 0 0,0-1 1,0-1-1,-1 0 0,21-22 1,-30 28-13,-1-1 0,1 0 0,-1 0 0,-1 0 0,1 0 0,-1 0 0,0-1 0,0 1 0,1-8 0,2-9 27,3-32 1,-6 35-54,-2 19 7,-1-1 1,0 1 0,0 0 0,1 0 0,-1 0 0,0 0 0,0 0 0,0 0 0,0 0 0,-1 0 0,1-1 0,0 1 0,0 0-1,-1 0 1,1 0 0,-1 0 0,1 0 0,-1 0 0,1 0 0,-1 0 0,1 0 0,-1 1 0,0-1 0,0 0 0,1 0 0,-3-1-1,1 1-4,-1 0-1,0 0 1,1 0-1,-1 0 0,0 1 1,0-1-1,1 1 0,-1 0 1,0 0-1,-3 0 0,-7 0 10,-70 3-37,72-2 28,0 1 0,-1 0 0,1 1 1,0 0-1,-13 7 0,7-3-31,7-3 30,1 0-1,-1 0 1,1 1 0,-16 12 0,23-15-6,1-1 0,0 1 1,-1 0-1,1-1 0,0 1 0,0 0 1,0 0-1,1 0 0,-1 0 0,0 0 0,1 0 1,-1 0-1,0 3 0,0 30-385,1-28 215,0-6 170,1 0 0,-1 1 1,0-1-1,1 0 0,-1 0 1,1 1-1,-1-1 0,1 0 0,0 0 1,0 0-1,0 0 0,-1 0 1,1 0-1,0 0 0,0 0 1,0 0-1,0 0 0,1 0 1,-1-1-1,0 1 0,0 0 1,2 0-1,33 12-26,-30-11 34,8 3-24,28 3 0,-41-7 30,-1-1 0,0 0 0,1 0 0,-1 0 0,0 0 0,1 0 0,-1 0 0,0 0 0,1 0 0,-1 0 0,0 1 0,1-1 0,-1 0 0,0 0 0,0 0 0,1 1 0,-1-1 0,0 0 0,0 0 0,1 1 0,-1-1 0,0 0 0,0 1 0,0-1 0,0 0 0,1 1 0,-1-1 0,0 0 0,0 0 0,0 1 0,0-1 0,0 1 0,0-1 0,0 0 0,0 1 0,0-1 0,0 0 0,0 1 0,0-1 0,0 0 0,0 1 0,0-1 1,0 0-1,0 1 0,-1-1 0,1 0 0,0 1 0,0-1 0,0 0 0,-1 0 0,1 1 0,0-1 0,-1 2-1,0 0 1,0-1 0,0 1 0,-1-1-1,1 0 1,0 1 0,0-1 0,-3 2-1,4-3 3,-1 0 0,1 0-1,0 0 1,0 0 0,-1 1-1,1-1 1,0 0 0,0 0-1,-1 0 1,1 0-1,0 1 1,0-1 0,0 0-1,-1 0 1,1 1 0,0-1-1,0 0 1,0 0 0,0 1-1,0-1 1,0 0 0,-1 0-1,1 1 1,0-1 0,0 0-1,0 1 1,0-1-1,0 0 1,0 0 0,0 1-1,0-1 1,0 0 0,0 1-1,0-1 1,0 0 0,1 0-1,-1 1 1,0-1 0,0 0-1,0 0 1,0 1 0,0-1-1,0 0 1,1 1-1,2 8-95,-4-8 92,0-1 1,0 1-1,0-1 0,0 0 0,0 1 0,1-1 0,-1 0 1,0 0-1,0 1 0,0-1 0,0 0 0,-2 0 0,1 0 1,-5 1-18,-1 1 1,1 0-1,0 0 1,0 1-1,-10 4 1,-3 6-4048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4:03:52.5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7914 87 12774,'0'0'5901,"-26"0"-5391,15 0-458,-172-6 589,-1701-74 5,1841 80-649,-872 27 30,315 35 36,-851 187-1,1158-177-71,-514 191-1,587-172 40,4 8 1,-355 219 0,490-265-21,1 3 0,4 3 0,-75 76 1,117-100-6,2 0 1,1 2-1,3 1 1,1 1-1,3 2 1,1 0-1,3 0 1,-15 46-1,19-27-11,3 0 0,3 0 1,3 1-1,2 83 0,5-99-1,2-1 1,12 65-1,-7-81 0,1 0 0,1-1-1,2 0 1,28 50 0,-8-30 3,3-1 1,1-2-1,3-1 0,2-1 1,2-2-1,2-2 0,83 57 1,-8-20 14,2-4 1,151 64-1,-100-59 6,4-8 0,3-6-1,3-7 1,3-8 0,2-6 0,281 28 0,545-35 172,-435-49-106,675-119-3,230-116-59,-42-116-37,-1046 231 8,-282 92-12,-2-5 0,155-89 0,-226 112-2,0-1 0,-2-2-1,-1-1 1,-2-1-1,-1-2 1,-2-1-1,-2-1 1,50-73 0,-65 80 9,-2-1 0,0 0 0,-3-1 0,0 0 0,-2 0 0,-2 0 0,-1-1 0,-1 0 0,-2 0 0,-1 0 0,-2-1 0,-2 1 0,0 0 0,-3 1 0,-14-45 0,7 41-4,-2 1 1,-2 0-1,-1 2 1,-1-1-1,-28-31 1,-9-3-61,-78-70-1,15 31 31,-6 4-1,-4 4 1,-5 6-1,-5 5 1,-3 6-1,-225-94 1,148 88-94,-4 8 1,-4 9-1,-3 9 0,-242-34 1,-506-10-2124,-14 76-4167,307 25-3891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9BF0-87AB-2568-A411-C7692E355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39D5F-AAF0-0C07-C8B9-2CAD710C6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22495-4640-00DF-20F3-D26F2EEC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3282-B39F-1089-CCEB-0545DF61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1A913-1CB7-53B8-CF27-8455FB1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142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7548-50C4-BC3D-8769-F0CD5D14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4B35-2C94-A7EA-B166-FF8AE60F4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63B22-DC88-3D58-716D-C6C5D169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55799-A02F-BD6C-1C7B-AC24A5BF2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08A28-CC50-BFBA-A9CE-A4C0128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981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651F65-0AB1-345A-C563-87E343B74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2313C-079F-39E1-F157-E8F673995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EF449-682C-A902-AA00-26BEEB17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3EACD-4E11-555D-B078-F1FDD6E6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4F78D-249B-95BE-127E-7146E5B7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236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B00C-DAD4-C03C-A4D1-5C504CC9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78D7-A5D7-996B-FA86-A3A423F7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9A303-8EA7-169C-C40E-343E7748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2C1AC-339B-22BF-2503-C8429314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CE39-4F98-04D3-94F4-BB5A4672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245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17AF-E1E5-BAF4-7E9C-0E23E963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B8F08-3CA7-1EEA-DC45-A493268BC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F790B-55C2-82C3-8234-48917F9E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5020C-CCF4-9EA9-8FDD-2E53DD04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BC18D-552F-B573-3D96-5208B2D9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141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A514-03F9-10E9-D3FF-8E145FE0F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01A5-2B90-9CD8-4989-269827C03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388C3-D868-0251-EFE1-DEE68C521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8A1B8-E99E-3B3D-3F09-316308140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3139-9A5F-B48A-400A-BFF63BE4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EF4E5-5647-A8D8-DC26-B15498813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876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965D-CC74-B6CD-303F-FA10356D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2EB68-3273-12E2-6011-3CB10642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89565-D522-1802-A768-D36838821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28B53-4C45-BC0B-9A73-E9DC7DF41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DF910-126C-D22A-7CA0-02555D72A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A0AE9D-5229-C779-3A61-8A967AFE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D1A9B-F862-F703-D142-A51F239E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18D18-AB0B-178C-711B-99B5496F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12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4FFD-4D85-71BF-4D26-6B269FF4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24452-ECC6-E69B-BB0A-22FDEF6EF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C94AC-4569-8DB8-CE25-C0D7C19A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8D86-B723-7635-054B-6B7F2754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545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C5243-17EA-5F66-64B1-509046023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31C30-4C2E-664B-3E80-2AE9FBD5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529FA-A72F-0F6E-2924-00F0FE12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82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95E3-D8F3-5EF5-CC1E-73D5FC7C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50FCA-925C-56CE-D971-A64E5EAD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1184D-423D-77DD-5D47-EED3052A1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117A7-650E-26DD-4E34-CC10A713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74574-132A-5F7A-7D4A-477935EB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0BA7B-439C-9258-4834-ABD2AE77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766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E3BF-1951-ADE6-6EE0-450047F7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656DAC-4426-4166-7BFB-C6C17ACC0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77CFA-DF6D-224B-61B6-783697009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1D0F2-E939-5B3A-E2F5-4A860DEC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22646-6720-5F86-58F0-E52CFCF9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831B7-2604-1D07-ECCD-E8602F4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213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84D23B-2412-9EBB-35FA-24A12BDA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03347-0BA4-7747-1124-A5FDDE447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16F9F-49D6-6324-68D3-C2C3C3844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3F570-C742-446C-8091-D3AB32B7EB88}" type="datetimeFigureOut">
              <a:rPr lang="id-ID" smtClean="0"/>
              <a:t>14/04/2023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77FBE-D0D5-F423-2694-4E20AAD8D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E9DFE-BFDC-4CDB-39F6-E4FCABD69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49CAF-A5DD-45D7-A712-218E1E839A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25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.xml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customXml" Target="../ink/ink56.xml"/><Relationship Id="rId9" Type="http://schemas.openxmlformats.org/officeDocument/2006/relationships/image" Target="../media/image10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customXml" Target="../ink/ink4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customXml" Target="../ink/ink5.xml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customXml" Target="../ink/ink6.xml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18" Type="http://schemas.openxmlformats.org/officeDocument/2006/relationships/image" Target="../media/image15.png"/><Relationship Id="rId3" Type="http://schemas.openxmlformats.org/officeDocument/2006/relationships/image" Target="../media/image11.jpg"/><Relationship Id="rId21" Type="http://schemas.openxmlformats.org/officeDocument/2006/relationships/customXml" Target="../ink/ink12.xml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17" Type="http://schemas.openxmlformats.org/officeDocument/2006/relationships/customXml" Target="../ink/ink10.xml"/><Relationship Id="rId2" Type="http://schemas.openxmlformats.org/officeDocument/2006/relationships/image" Target="../media/image13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11" Type="http://schemas.openxmlformats.org/officeDocument/2006/relationships/image" Target="../media/image3.png"/><Relationship Id="rId24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10" Type="http://schemas.openxmlformats.org/officeDocument/2006/relationships/image" Target="../media/image2.png"/><Relationship Id="rId19" Type="http://schemas.openxmlformats.org/officeDocument/2006/relationships/customXml" Target="../ink/ink11.xml"/><Relationship Id="rId4" Type="http://schemas.openxmlformats.org/officeDocument/2006/relationships/customXml" Target="../ink/ink7.xml"/><Relationship Id="rId9" Type="http://schemas.openxmlformats.org/officeDocument/2006/relationships/image" Target="../media/image10.png"/><Relationship Id="rId14" Type="http://schemas.openxmlformats.org/officeDocument/2006/relationships/image" Target="../media/image6.png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26" Type="http://schemas.openxmlformats.org/officeDocument/2006/relationships/image" Target="../media/image19.png"/><Relationship Id="rId3" Type="http://schemas.openxmlformats.org/officeDocument/2006/relationships/image" Target="../media/image11.jpg"/><Relationship Id="rId21" Type="http://schemas.openxmlformats.org/officeDocument/2006/relationships/customXml" Target="../ink/ink17.xml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5" Type="http://schemas.openxmlformats.org/officeDocument/2006/relationships/customXml" Target="../ink/ink19.xml"/><Relationship Id="rId2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11" Type="http://schemas.openxmlformats.org/officeDocument/2006/relationships/image" Target="../media/image3.png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customXml" Target="../ink/ink16.xml"/><Relationship Id="rId23" Type="http://schemas.openxmlformats.org/officeDocument/2006/relationships/customXml" Target="../ink/ink18.xml"/><Relationship Id="rId28" Type="http://schemas.openxmlformats.org/officeDocument/2006/relationships/image" Target="../media/image20.png"/><Relationship Id="rId10" Type="http://schemas.openxmlformats.org/officeDocument/2006/relationships/image" Target="../media/image2.png"/><Relationship Id="rId31" Type="http://schemas.openxmlformats.org/officeDocument/2006/relationships/customXml" Target="../ink/ink22.xml"/><Relationship Id="rId4" Type="http://schemas.openxmlformats.org/officeDocument/2006/relationships/customXml" Target="../ink/ink14.xml"/><Relationship Id="rId9" Type="http://schemas.openxmlformats.org/officeDocument/2006/relationships/image" Target="../media/image10.png"/><Relationship Id="rId14" Type="http://schemas.openxmlformats.org/officeDocument/2006/relationships/image" Target="../media/image6.png"/><Relationship Id="rId22" Type="http://schemas.openxmlformats.org/officeDocument/2006/relationships/image" Target="../media/image17.png"/><Relationship Id="rId27" Type="http://schemas.openxmlformats.org/officeDocument/2006/relationships/customXml" Target="../ink/ink20.xml"/><Relationship Id="rId30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18" Type="http://schemas.openxmlformats.org/officeDocument/2006/relationships/image" Target="../media/image24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17" Type="http://schemas.openxmlformats.org/officeDocument/2006/relationships/customXml" Target="../ink/ink26.xml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customXml" Target="../ink/ink25.xml"/><Relationship Id="rId10" Type="http://schemas.openxmlformats.org/officeDocument/2006/relationships/image" Target="../media/image2.png"/><Relationship Id="rId19" Type="http://schemas.openxmlformats.org/officeDocument/2006/relationships/customXml" Target="../ink/ink27.xml"/><Relationship Id="rId4" Type="http://schemas.openxmlformats.org/officeDocument/2006/relationships/customXml" Target="../ink/ink23.xml"/><Relationship Id="rId9" Type="http://schemas.openxmlformats.org/officeDocument/2006/relationships/image" Target="../media/image10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18" Type="http://schemas.openxmlformats.org/officeDocument/2006/relationships/image" Target="../media/image27.png"/><Relationship Id="rId3" Type="http://schemas.openxmlformats.org/officeDocument/2006/relationships/image" Target="../media/image11.jpg"/><Relationship Id="rId21" Type="http://schemas.openxmlformats.org/officeDocument/2006/relationships/customXml" Target="../ink/ink33.xml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17" Type="http://schemas.openxmlformats.org/officeDocument/2006/relationships/customXml" Target="../ink/ink31.xml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.xml"/><Relationship Id="rId11" Type="http://schemas.openxmlformats.org/officeDocument/2006/relationships/image" Target="../media/image3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10" Type="http://schemas.openxmlformats.org/officeDocument/2006/relationships/image" Target="../media/image2.png"/><Relationship Id="rId19" Type="http://schemas.openxmlformats.org/officeDocument/2006/relationships/customXml" Target="../ink/ink32.xml"/><Relationship Id="rId4" Type="http://schemas.openxmlformats.org/officeDocument/2006/relationships/customXml" Target="../ink/ink28.xml"/><Relationship Id="rId9" Type="http://schemas.openxmlformats.org/officeDocument/2006/relationships/image" Target="../media/image10.png"/><Relationship Id="rId14" Type="http://schemas.openxmlformats.org/officeDocument/2006/relationships/image" Target="../media/image6.png"/><Relationship Id="rId2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9" Type="http://schemas.openxmlformats.org/officeDocument/2006/relationships/customXml" Target="../ink/ink49.xml"/><Relationship Id="rId21" Type="http://schemas.openxmlformats.org/officeDocument/2006/relationships/customXml" Target="../ink/ink40.xml"/><Relationship Id="rId34" Type="http://schemas.openxmlformats.org/officeDocument/2006/relationships/image" Target="../media/image40.png"/><Relationship Id="rId42" Type="http://schemas.openxmlformats.org/officeDocument/2006/relationships/image" Target="../media/image4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44.xml"/><Relationship Id="rId41" Type="http://schemas.openxmlformats.org/officeDocument/2006/relationships/customXml" Target="../ink/ink5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.xml"/><Relationship Id="rId11" Type="http://schemas.openxmlformats.org/officeDocument/2006/relationships/image" Target="../media/image3.png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37" Type="http://schemas.openxmlformats.org/officeDocument/2006/relationships/customXml" Target="../ink/ink48.xml"/><Relationship Id="rId40" Type="http://schemas.openxmlformats.org/officeDocument/2006/relationships/image" Target="../media/image43.png"/><Relationship Id="rId5" Type="http://schemas.openxmlformats.org/officeDocument/2006/relationships/image" Target="../media/image11.png"/><Relationship Id="rId15" Type="http://schemas.openxmlformats.org/officeDocument/2006/relationships/customXml" Target="../ink/ink37.xml"/><Relationship Id="rId23" Type="http://schemas.openxmlformats.org/officeDocument/2006/relationships/customXml" Target="../ink/ink41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10" Type="http://schemas.openxmlformats.org/officeDocument/2006/relationships/image" Target="../media/image2.png"/><Relationship Id="rId19" Type="http://schemas.openxmlformats.org/officeDocument/2006/relationships/customXml" Target="../ink/ink39.xml"/><Relationship Id="rId31" Type="http://schemas.openxmlformats.org/officeDocument/2006/relationships/customXml" Target="../ink/ink45.xml"/><Relationship Id="rId4" Type="http://schemas.openxmlformats.org/officeDocument/2006/relationships/customXml" Target="../ink/ink35.xml"/><Relationship Id="rId9" Type="http://schemas.openxmlformats.org/officeDocument/2006/relationships/image" Target="../media/image10.png"/><Relationship Id="rId14" Type="http://schemas.openxmlformats.org/officeDocument/2006/relationships/image" Target="../media/image6.png"/><Relationship Id="rId22" Type="http://schemas.openxmlformats.org/officeDocument/2006/relationships/image" Target="../media/image34.png"/><Relationship Id="rId27" Type="http://schemas.openxmlformats.org/officeDocument/2006/relationships/customXml" Target="../ink/ink43.xml"/><Relationship Id="rId30" Type="http://schemas.openxmlformats.org/officeDocument/2006/relationships/image" Target="../media/image38.png"/><Relationship Id="rId35" Type="http://schemas.openxmlformats.org/officeDocument/2006/relationships/customXml" Target="../ink/ink47.xml"/><Relationship Id="rId8" Type="http://schemas.openxmlformats.org/officeDocument/2006/relationships/image" Target="../media/image9.png"/><Relationship Id="rId3" Type="http://schemas.openxmlformats.org/officeDocument/2006/relationships/image" Target="../media/image11.jpg"/><Relationship Id="rId12" Type="http://schemas.openxmlformats.org/officeDocument/2006/relationships/image" Target="../media/image4.png"/><Relationship Id="rId17" Type="http://schemas.openxmlformats.org/officeDocument/2006/relationships/customXml" Target="../ink/ink38.xml"/><Relationship Id="rId25" Type="http://schemas.openxmlformats.org/officeDocument/2006/relationships/customXml" Target="../ink/ink42.xml"/><Relationship Id="rId33" Type="http://schemas.openxmlformats.org/officeDocument/2006/relationships/customXml" Target="../ink/ink46.xml"/><Relationship Id="rId38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18" Type="http://schemas.openxmlformats.org/officeDocument/2006/relationships/image" Target="../media/image46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17" Type="http://schemas.openxmlformats.org/officeDocument/2006/relationships/customXml" Target="../ink/ink54.xml"/><Relationship Id="rId2" Type="http://schemas.openxmlformats.org/officeDocument/2006/relationships/image" Target="../media/image13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2.xml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customXml" Target="../ink/ink53.xml"/><Relationship Id="rId10" Type="http://schemas.openxmlformats.org/officeDocument/2006/relationships/image" Target="../media/image2.png"/><Relationship Id="rId19" Type="http://schemas.openxmlformats.org/officeDocument/2006/relationships/customXml" Target="../ink/ink55.xml"/><Relationship Id="rId4" Type="http://schemas.openxmlformats.org/officeDocument/2006/relationships/customXml" Target="../ink/ink51.xml"/><Relationship Id="rId9" Type="http://schemas.openxmlformats.org/officeDocument/2006/relationships/image" Target="../media/image10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1F333323-D62A-74C8-7262-0F87F84EB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77" y="4778562"/>
            <a:ext cx="976499" cy="1557454"/>
          </a:xfrm>
          <a:prstGeom prst="rect">
            <a:avLst/>
          </a:prstGeom>
        </p:spPr>
      </p:pic>
      <p:pic>
        <p:nvPicPr>
          <p:cNvPr id="44" name="Picture 43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38EFD4FB-00FA-AF9D-8A02-4536688A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743" y="99117"/>
            <a:ext cx="1133633" cy="1609950"/>
          </a:xfrm>
          <a:prstGeom prst="rect">
            <a:avLst/>
          </a:prstGeom>
        </p:spPr>
      </p:pic>
      <p:pic>
        <p:nvPicPr>
          <p:cNvPr id="46" name="Picture 45" descr="Shape, polygon&#10;&#10;Description automatically generated">
            <a:extLst>
              <a:ext uri="{FF2B5EF4-FFF2-40B4-BE49-F238E27FC236}">
                <a16:creationId xmlns:a16="http://schemas.microsoft.com/office/drawing/2014/main" id="{624084EB-CB50-2B77-CC36-978BF71AE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2" y="1594316"/>
            <a:ext cx="1209844" cy="1609950"/>
          </a:xfrm>
          <a:prstGeom prst="rect">
            <a:avLst/>
          </a:prstGeom>
        </p:spPr>
      </p:pic>
      <p:pic>
        <p:nvPicPr>
          <p:cNvPr id="48" name="Picture 47" descr="Shape&#10;&#10;Description automatically generated">
            <a:extLst>
              <a:ext uri="{FF2B5EF4-FFF2-40B4-BE49-F238E27FC236}">
                <a16:creationId xmlns:a16="http://schemas.microsoft.com/office/drawing/2014/main" id="{A52D63BD-C17C-E3AF-72F6-AD21B7F7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0" y="4679170"/>
            <a:ext cx="1514475" cy="1247775"/>
          </a:xfrm>
          <a:prstGeom prst="rect">
            <a:avLst/>
          </a:prstGeom>
        </p:spPr>
      </p:pic>
      <p:pic>
        <p:nvPicPr>
          <p:cNvPr id="50" name="Picture 49" descr="A picture containing shape&#10;&#10;Description automatically generated">
            <a:extLst>
              <a:ext uri="{FF2B5EF4-FFF2-40B4-BE49-F238E27FC236}">
                <a16:creationId xmlns:a16="http://schemas.microsoft.com/office/drawing/2014/main" id="{0BA002A0-3BF8-3B66-7925-B85FB8915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36" y="2118223"/>
            <a:ext cx="1375127" cy="1783368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86225289-B5E2-00F1-3211-E24ED69A1410}"/>
              </a:ext>
            </a:extLst>
          </p:cNvPr>
          <p:cNvSpPr txBox="1">
            <a:spLocks/>
          </p:cNvSpPr>
          <p:nvPr/>
        </p:nvSpPr>
        <p:spPr>
          <a:xfrm>
            <a:off x="586490" y="3848093"/>
            <a:ext cx="11019020" cy="673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d-ID" sz="24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Proyek Akhir Professional </a:t>
            </a:r>
            <a:r>
              <a:rPr lang="id-ID" sz="24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Academy</a:t>
            </a:r>
            <a:r>
              <a:rPr lang="id-ID" sz="24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Digital </a:t>
            </a:r>
            <a:r>
              <a:rPr lang="id-ID" sz="24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Talent</a:t>
            </a:r>
            <a:r>
              <a:rPr lang="id-ID" sz="24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</a:t>
            </a:r>
            <a:r>
              <a:rPr lang="id-ID" sz="24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Scholarship</a:t>
            </a:r>
            <a:r>
              <a:rPr lang="id-ID" sz="24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(DTS PRO)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7AC6E4-37AF-197C-A80D-A3D43665A95D}"/>
              </a:ext>
            </a:extLst>
          </p:cNvPr>
          <p:cNvGrpSpPr/>
          <p:nvPr/>
        </p:nvGrpSpPr>
        <p:grpSpPr>
          <a:xfrm>
            <a:off x="3821685" y="302433"/>
            <a:ext cx="4548631" cy="1135065"/>
            <a:chOff x="3966058" y="453366"/>
            <a:chExt cx="4548631" cy="113506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55BF079-D8FF-92D0-7D1A-D4687D140E7F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06D2B7-1507-FCFA-9AA5-8659642663AA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92B0E75-14A6-70E1-80C9-80D8CED45C3F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2A171C46-BFF1-AD62-535D-EBEE69E6D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2A171C46-BFF1-AD62-535D-EBEE69E6DF86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3902763" y="11902"/>
                      <a:ext cx="4422308" cy="11927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4A636CDE-ED22-F543-B4E6-F744E09F08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4A636CDE-ED22-F543-B4E6-F744E09F08E2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417052" y="139352"/>
                      <a:ext cx="879931" cy="93245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5F81B1-6F31-DD3E-11B2-FC4AB23815A0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20" name="Picture 19" descr="Logo, icon&#10;&#10;Description automatically generated">
                <a:extLst>
                  <a:ext uri="{FF2B5EF4-FFF2-40B4-BE49-F238E27FC236}">
                    <a16:creationId xmlns:a16="http://schemas.microsoft.com/office/drawing/2014/main" id="{82F435A8-F1F0-CBC0-13F1-DC315210C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9997226-06B0-38EE-E4C5-DCF00A34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7B8C3C2E-0098-6AE5-1186-F1D2E314D6D7}"/>
              </a:ext>
            </a:extLst>
          </p:cNvPr>
          <p:cNvSpPr txBox="1">
            <a:spLocks/>
          </p:cNvSpPr>
          <p:nvPr/>
        </p:nvSpPr>
        <p:spPr>
          <a:xfrm>
            <a:off x="838200" y="1493378"/>
            <a:ext cx="10515600" cy="2487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d-ID" sz="7200" dirty="0">
                <a:solidFill>
                  <a:srgbClr val="F3F6F4"/>
                </a:solidFill>
                <a:latin typeface="Mansalva" pitchFamily="2" charset="0"/>
                <a:cs typeface="Dreaming Outloud Script Pro" panose="020B0604020202020204" pitchFamily="66" charset="0"/>
              </a:rPr>
              <a:t>Menghitung Volume </a:t>
            </a:r>
          </a:p>
          <a:p>
            <a:pPr>
              <a:lnSpc>
                <a:spcPct val="100000"/>
              </a:lnSpc>
            </a:pPr>
            <a:r>
              <a:rPr lang="id-ID" sz="7200" dirty="0">
                <a:solidFill>
                  <a:srgbClr val="F3F6F4"/>
                </a:solidFill>
                <a:latin typeface="Mansalva" pitchFamily="2" charset="0"/>
                <a:cs typeface="Dreaming Outloud Script Pro" panose="020B0604020202020204" pitchFamily="66" charset="0"/>
              </a:rPr>
              <a:t>Bangun Ruang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2C4827-5B4E-A74E-A802-B62008951E47}"/>
              </a:ext>
            </a:extLst>
          </p:cNvPr>
          <p:cNvSpPr txBox="1"/>
          <p:nvPr/>
        </p:nvSpPr>
        <p:spPr>
          <a:xfrm>
            <a:off x="3048000" y="53030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0" i="0" dirty="0">
                <a:solidFill>
                  <a:schemeClr val="bg1"/>
                </a:solidFill>
                <a:effectLst/>
              </a:rPr>
              <a:t>1985590840-1121 - BADRUS SULAIMAN</a:t>
            </a:r>
          </a:p>
          <a:p>
            <a:pPr algn="ctr"/>
            <a:r>
              <a:rPr lang="id-ID" b="0" i="0" dirty="0">
                <a:solidFill>
                  <a:schemeClr val="bg1"/>
                </a:solidFill>
                <a:effectLst/>
              </a:rPr>
              <a:t>1985590840-1306 - ANDRY JULIAWAN</a:t>
            </a:r>
          </a:p>
          <a:p>
            <a:pPr algn="ctr"/>
            <a:r>
              <a:rPr lang="id-ID" b="0" i="0" dirty="0">
                <a:solidFill>
                  <a:schemeClr val="bg1"/>
                </a:solidFill>
                <a:effectLst/>
              </a:rPr>
              <a:t>1985590840-1307 - DWIKI FAJAR ISMAIL</a:t>
            </a:r>
          </a:p>
        </p:txBody>
      </p:sp>
    </p:spTree>
    <p:extLst>
      <p:ext uri="{BB962C8B-B14F-4D97-AF65-F5344CB8AC3E}">
        <p14:creationId xmlns:p14="http://schemas.microsoft.com/office/powerpoint/2010/main" val="245628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94EE490-ACBF-6EEB-AE3C-447316324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3" r="24396" b="24078"/>
          <a:stretch/>
        </p:blipFill>
        <p:spPr>
          <a:xfrm>
            <a:off x="0" y="1"/>
            <a:ext cx="10369923" cy="68579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47E1C7-DDD9-B766-B33C-09B6599BA8EA}"/>
              </a:ext>
            </a:extLst>
          </p:cNvPr>
          <p:cNvGrpSpPr/>
          <p:nvPr/>
        </p:nvGrpSpPr>
        <p:grpSpPr>
          <a:xfrm>
            <a:off x="763658" y="5743074"/>
            <a:ext cx="2536659" cy="632997"/>
            <a:chOff x="3966058" y="453366"/>
            <a:chExt cx="4548631" cy="11350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C2331B-954D-9E0D-04F2-C11438E02CD3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FEDB0E-F3A6-8CC3-9CB2-B6D96DE77646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3A1291-9211-7C27-E5FA-ADA957A903A7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855499" y="-35063"/>
                      <a:ext cx="4516566" cy="1286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369525" y="92138"/>
                      <a:ext cx="974034" cy="10266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8D332-25C9-02DD-0102-16350BEF714C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25" name="Picture 24" descr="Logo, icon&#10;&#10;Description automatically generated">
                <a:extLst>
                  <a:ext uri="{FF2B5EF4-FFF2-40B4-BE49-F238E27FC236}">
                    <a16:creationId xmlns:a16="http://schemas.microsoft.com/office/drawing/2014/main" id="{B53CEE02-A3A2-8ECD-56C4-555F709E5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1C58CE1-A6CA-3DFC-BF43-201606E3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DAA4857-6B5A-D48A-B26E-A058EB5C9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78" y="4491612"/>
            <a:ext cx="700842" cy="1117798"/>
          </a:xfrm>
          <a:prstGeom prst="rect">
            <a:avLst/>
          </a:prstGeom>
        </p:spPr>
      </p:pic>
      <p:pic>
        <p:nvPicPr>
          <p:cNvPr id="32" name="Picture 3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55EAD53-4074-DC02-CF53-573645D9F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08" y="2355323"/>
            <a:ext cx="1357094" cy="1927303"/>
          </a:xfrm>
          <a:prstGeom prst="rect">
            <a:avLst/>
          </a:prstGeom>
        </p:spPr>
      </p:pic>
      <p:pic>
        <p:nvPicPr>
          <p:cNvPr id="33" name="Picture 32" descr="Shape, polygon&#10;&#10;Description automatically generated">
            <a:extLst>
              <a:ext uri="{FF2B5EF4-FFF2-40B4-BE49-F238E27FC236}">
                <a16:creationId xmlns:a16="http://schemas.microsoft.com/office/drawing/2014/main" id="{5778C68F-98A1-BE2A-D8E5-F9CBA7361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113" y="337055"/>
            <a:ext cx="503793" cy="670401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861B8CA2-8E18-AE13-3911-811DD6D25D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850" y="1270271"/>
            <a:ext cx="1086952" cy="895539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AF640A3A-DF31-EC7F-131F-6A11AC527F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08" y="5818397"/>
            <a:ext cx="700842" cy="908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AAEEA-56EA-BE4C-20CB-5E3ACD96A081}"/>
              </a:ext>
            </a:extLst>
          </p:cNvPr>
          <p:cNvSpPr txBox="1">
            <a:spLocks/>
          </p:cNvSpPr>
          <p:nvPr/>
        </p:nvSpPr>
        <p:spPr>
          <a:xfrm>
            <a:off x="0" y="2591128"/>
            <a:ext cx="10369923" cy="1702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d-ID" sz="11500" dirty="0">
                <a:solidFill>
                  <a:srgbClr val="FFCA1D"/>
                </a:solidFill>
                <a:latin typeface="Mansalva" pitchFamily="2" charset="0"/>
                <a:cs typeface="Dreaming Outloud Script Pro" panose="020B0604020202020204" pitchFamily="66" charset="0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235293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86225289-B5E2-00F1-3211-E24ED69A1410}"/>
              </a:ext>
            </a:extLst>
          </p:cNvPr>
          <p:cNvSpPr txBox="1">
            <a:spLocks/>
          </p:cNvSpPr>
          <p:nvPr/>
        </p:nvSpPr>
        <p:spPr>
          <a:xfrm>
            <a:off x="1850934" y="1857857"/>
            <a:ext cx="9502866" cy="267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Mudah</a:t>
            </a: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</a:t>
            </a: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diimplementasikan</a:t>
            </a: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</a:t>
            </a:r>
            <a:b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</a:b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dalam</a:t>
            </a: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</a:t>
            </a: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waktu</a:t>
            </a: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yang </a:t>
            </a: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terbatas</a:t>
            </a: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</a:t>
            </a:r>
            <a:b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</a:b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dan </a:t>
            </a: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mencakup</a:t>
            </a: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</a:t>
            </a: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seluruh</a:t>
            </a: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</a:t>
            </a: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materi</a:t>
            </a: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yang </a:t>
            </a: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telah</a:t>
            </a:r>
            <a:r>
              <a:rPr lang="en-US" sz="4800" dirty="0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 </a:t>
            </a:r>
            <a:r>
              <a:rPr lang="en-US" sz="4800" dirty="0" err="1">
                <a:solidFill>
                  <a:srgbClr val="FFCA1D"/>
                </a:solidFill>
                <a:latin typeface="More sugar thin" pitchFamily="50" charset="0"/>
                <a:cs typeface="Dreaming Outloud Script Pro" panose="020B0604020202020204" pitchFamily="66" charset="0"/>
              </a:rPr>
              <a:t>dipelajari</a:t>
            </a:r>
            <a:endParaRPr lang="en-US" sz="4800" dirty="0">
              <a:solidFill>
                <a:srgbClr val="FFCA1D"/>
              </a:solidFill>
              <a:latin typeface="More sugar thin" pitchFamily="50" charset="0"/>
              <a:cs typeface="Dreaming Outloud Script Pro" panose="020B0604020202020204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426B00-80E3-D0C9-0DB5-79EEF054AC6A}"/>
              </a:ext>
            </a:extLst>
          </p:cNvPr>
          <p:cNvGrpSpPr/>
          <p:nvPr/>
        </p:nvGrpSpPr>
        <p:grpSpPr>
          <a:xfrm>
            <a:off x="8624289" y="5743074"/>
            <a:ext cx="2536659" cy="632997"/>
            <a:chOff x="3966058" y="453366"/>
            <a:chExt cx="4548631" cy="11350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E4777B1-0C34-0FFC-ACC1-CC7823FA424F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F0AB0DA-57C5-9E5A-56AA-4D2F970D007E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AB9E13C-DDA8-77D1-395A-6ED98BBDF370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36B92908-592B-34AB-2CCF-CC332D07CC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36B92908-592B-34AB-2CCF-CC332D07CCAD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55499" y="-35063"/>
                      <a:ext cx="4516566" cy="1286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8375C639-DB69-769B-EE04-86C940208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8375C639-DB69-769B-EE04-86C940208C6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369525" y="92138"/>
                      <a:ext cx="974034" cy="10266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0D98AB-85C1-0BD2-205C-818F0DC9748E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7" name="Picture 6" descr="Logo, icon&#10;&#10;Description automatically generated">
                <a:extLst>
                  <a:ext uri="{FF2B5EF4-FFF2-40B4-BE49-F238E27FC236}">
                    <a16:creationId xmlns:a16="http://schemas.microsoft.com/office/drawing/2014/main" id="{8EC4795E-4551-0E32-51FF-E2DBC2870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E5D6641-C704-D924-3AC0-221810A28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pic>
        <p:nvPicPr>
          <p:cNvPr id="13" name="Picture 12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0EB63A62-C7AD-8F29-D0A2-4258375FF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9" y="3978292"/>
            <a:ext cx="700842" cy="1117798"/>
          </a:xfrm>
          <a:prstGeom prst="rect">
            <a:avLst/>
          </a:prstGeom>
        </p:spPr>
      </p:pic>
      <p:pic>
        <p:nvPicPr>
          <p:cNvPr id="14" name="Picture 13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522CE1A-83EC-A128-75FC-16C1AF6B95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1" y="2677901"/>
            <a:ext cx="813618" cy="1155475"/>
          </a:xfrm>
          <a:prstGeom prst="rect">
            <a:avLst/>
          </a:prstGeom>
        </p:spPr>
      </p:pic>
      <p:pic>
        <p:nvPicPr>
          <p:cNvPr id="15" name="Picture 14" descr="Shape, polygon&#10;&#10;Description automatically generated">
            <a:extLst>
              <a:ext uri="{FF2B5EF4-FFF2-40B4-BE49-F238E27FC236}">
                <a16:creationId xmlns:a16="http://schemas.microsoft.com/office/drawing/2014/main" id="{B6837377-249B-6D82-3FEB-581906159C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2" y="337055"/>
            <a:ext cx="868316" cy="1155475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:a16="http://schemas.microsoft.com/office/drawing/2014/main" id="{45B352CD-EDD8-2DB8-D34D-A12D0EA594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4" y="1637446"/>
            <a:ext cx="1086952" cy="895539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24681631-068E-553D-D0C6-EF12BD99F0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0" y="5241006"/>
            <a:ext cx="986941" cy="1279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89202-CD36-A4A4-8B6D-7AA06D1F1979}"/>
              </a:ext>
            </a:extLst>
          </p:cNvPr>
          <p:cNvSpPr txBox="1">
            <a:spLocks/>
          </p:cNvSpPr>
          <p:nvPr/>
        </p:nvSpPr>
        <p:spPr>
          <a:xfrm>
            <a:off x="838200" y="458332"/>
            <a:ext cx="10515600" cy="9966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id-ID" sz="4800" dirty="0">
                <a:solidFill>
                  <a:srgbClr val="F3F6F4"/>
                </a:solidFill>
                <a:latin typeface="Mansalva" pitchFamily="2" charset="0"/>
                <a:cs typeface="Dreaming Outloud Script Pro" panose="020B0604020202020204" pitchFamily="66" charset="0"/>
              </a:rPr>
              <a:t>Menghitung Volume Bangun Ruang</a:t>
            </a:r>
          </a:p>
        </p:txBody>
      </p:sp>
    </p:spTree>
    <p:extLst>
      <p:ext uri="{BB962C8B-B14F-4D97-AF65-F5344CB8AC3E}">
        <p14:creationId xmlns:p14="http://schemas.microsoft.com/office/powerpoint/2010/main" val="75561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94EE490-ACBF-6EEB-AE3C-447316324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3" r="24396" b="24078"/>
          <a:stretch/>
        </p:blipFill>
        <p:spPr>
          <a:xfrm>
            <a:off x="0" y="1"/>
            <a:ext cx="10369923" cy="68579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47E1C7-DDD9-B766-B33C-09B6599BA8EA}"/>
              </a:ext>
            </a:extLst>
          </p:cNvPr>
          <p:cNvGrpSpPr/>
          <p:nvPr/>
        </p:nvGrpSpPr>
        <p:grpSpPr>
          <a:xfrm>
            <a:off x="763658" y="5743074"/>
            <a:ext cx="2536659" cy="632997"/>
            <a:chOff x="3966058" y="453366"/>
            <a:chExt cx="4548631" cy="11350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C2331B-954D-9E0D-04F2-C11438E02CD3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FEDB0E-F3A6-8CC3-9CB2-B6D96DE77646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3A1291-9211-7C27-E5FA-ADA957A903A7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855499" y="-35063"/>
                      <a:ext cx="4516566" cy="1286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369525" y="92138"/>
                      <a:ext cx="974034" cy="10266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8D332-25C9-02DD-0102-16350BEF714C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25" name="Picture 24" descr="Logo, icon&#10;&#10;Description automatically generated">
                <a:extLst>
                  <a:ext uri="{FF2B5EF4-FFF2-40B4-BE49-F238E27FC236}">
                    <a16:creationId xmlns:a16="http://schemas.microsoft.com/office/drawing/2014/main" id="{B53CEE02-A3A2-8ECD-56C4-555F709E5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1C58CE1-A6CA-3DFC-BF43-201606E3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DAA4857-6B5A-D48A-B26E-A058EB5C9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78" y="4491612"/>
            <a:ext cx="700842" cy="1117798"/>
          </a:xfrm>
          <a:prstGeom prst="rect">
            <a:avLst/>
          </a:prstGeom>
        </p:spPr>
      </p:pic>
      <p:pic>
        <p:nvPicPr>
          <p:cNvPr id="32" name="Picture 3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55EAD53-4074-DC02-CF53-573645D9F5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08" y="2355323"/>
            <a:ext cx="1357094" cy="1927303"/>
          </a:xfrm>
          <a:prstGeom prst="rect">
            <a:avLst/>
          </a:prstGeom>
        </p:spPr>
      </p:pic>
      <p:pic>
        <p:nvPicPr>
          <p:cNvPr id="33" name="Picture 32" descr="Shape, polygon&#10;&#10;Description automatically generated">
            <a:extLst>
              <a:ext uri="{FF2B5EF4-FFF2-40B4-BE49-F238E27FC236}">
                <a16:creationId xmlns:a16="http://schemas.microsoft.com/office/drawing/2014/main" id="{5778C68F-98A1-BE2A-D8E5-F9CBA73612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113" y="337055"/>
            <a:ext cx="503793" cy="670401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861B8CA2-8E18-AE13-3911-811DD6D25D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850" y="1270271"/>
            <a:ext cx="1086952" cy="895539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AF640A3A-DF31-EC7F-131F-6A11AC527F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08" y="5818397"/>
            <a:ext cx="700842" cy="9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7BDBFC-D698-A549-9722-D69927E2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29" b="71131"/>
          <a:stretch/>
        </p:blipFill>
        <p:spPr>
          <a:xfrm>
            <a:off x="5410201" y="0"/>
            <a:ext cx="6781800" cy="6858000"/>
          </a:xfrm>
          <a:prstGeom prst="rect">
            <a:avLst/>
          </a:prstGeom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94EE490-ACBF-6EEB-AE3C-44731632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r="31033" b="899"/>
          <a:stretch/>
        </p:blipFill>
        <p:spPr>
          <a:xfrm>
            <a:off x="-1" y="2"/>
            <a:ext cx="5410201" cy="68579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47E1C7-DDD9-B766-B33C-09B6599BA8EA}"/>
              </a:ext>
            </a:extLst>
          </p:cNvPr>
          <p:cNvGrpSpPr/>
          <p:nvPr/>
        </p:nvGrpSpPr>
        <p:grpSpPr>
          <a:xfrm>
            <a:off x="763658" y="5743074"/>
            <a:ext cx="2536659" cy="632997"/>
            <a:chOff x="3966058" y="453366"/>
            <a:chExt cx="4548631" cy="11350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C2331B-954D-9E0D-04F2-C11438E02CD3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FEDB0E-F3A6-8CC3-9CB2-B6D96DE77646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3A1291-9211-7C27-E5FA-ADA957A903A7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855499" y="-35063"/>
                      <a:ext cx="4516566" cy="1286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369525" y="92138"/>
                      <a:ext cx="974034" cy="10266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8D332-25C9-02DD-0102-16350BEF714C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25" name="Picture 24" descr="Logo, icon&#10;&#10;Description automatically generated">
                <a:extLst>
                  <a:ext uri="{FF2B5EF4-FFF2-40B4-BE49-F238E27FC236}">
                    <a16:creationId xmlns:a16="http://schemas.microsoft.com/office/drawing/2014/main" id="{B53CEE02-A3A2-8ECD-56C4-555F709E5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1C58CE1-A6CA-3DFC-BF43-201606E3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DAA4857-6B5A-D48A-B26E-A058EB5C9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0" y="3613054"/>
            <a:ext cx="572578" cy="913226"/>
          </a:xfrm>
          <a:prstGeom prst="rect">
            <a:avLst/>
          </a:prstGeom>
        </p:spPr>
      </p:pic>
      <p:pic>
        <p:nvPicPr>
          <p:cNvPr id="32" name="Picture 3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55EAD53-4074-DC02-CF53-573645D9F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53" y="1303019"/>
            <a:ext cx="738151" cy="1048299"/>
          </a:xfrm>
          <a:prstGeom prst="rect">
            <a:avLst/>
          </a:prstGeom>
        </p:spPr>
      </p:pic>
      <p:pic>
        <p:nvPicPr>
          <p:cNvPr id="33" name="Picture 32" descr="Shape, polygon&#10;&#10;Description automatically generated">
            <a:extLst>
              <a:ext uri="{FF2B5EF4-FFF2-40B4-BE49-F238E27FC236}">
                <a16:creationId xmlns:a16="http://schemas.microsoft.com/office/drawing/2014/main" id="{5778C68F-98A1-BE2A-D8E5-F9CBA7361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68" y="4793241"/>
            <a:ext cx="821213" cy="1092795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861B8CA2-8E18-AE13-3911-811DD6D25D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5867043"/>
            <a:ext cx="1046071" cy="861857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AF640A3A-DF31-EC7F-131F-6A11AC527F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129100"/>
            <a:ext cx="738151" cy="9572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862C154-F76B-E53E-9421-76FD8500FA52}"/>
                  </a:ext>
                </a:extLst>
              </p14:cNvPr>
              <p14:cNvContentPartPr/>
              <p14:nvPr/>
            </p14:nvContentPartPr>
            <p14:xfrm>
              <a:off x="5424539" y="-189094"/>
              <a:ext cx="3473599" cy="1359896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862C154-F76B-E53E-9421-76FD8500FA5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06539" y="-207096"/>
                <a:ext cx="3509239" cy="1395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5767D51-B759-0419-78E2-2518757C76EF}"/>
                  </a:ext>
                </a:extLst>
              </p14:cNvPr>
              <p14:cNvContentPartPr/>
              <p14:nvPr/>
            </p14:nvContentPartPr>
            <p14:xfrm>
              <a:off x="6011023" y="1589894"/>
              <a:ext cx="3565080" cy="1274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5767D51-B759-0419-78E2-2518757C76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93023" y="1571894"/>
                <a:ext cx="3600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AEABCC2-0A23-0150-4B1C-F608A3A35050}"/>
                  </a:ext>
                </a:extLst>
              </p14:cNvPr>
              <p14:cNvContentPartPr/>
              <p14:nvPr/>
            </p14:nvContentPartPr>
            <p14:xfrm>
              <a:off x="259223" y="520805"/>
              <a:ext cx="4771440" cy="479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AEABCC2-0A23-0150-4B1C-F608A3A350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223" y="502805"/>
                <a:ext cx="4807080" cy="48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1226E1B-75EE-547C-A01B-B33CF17BE8A6}"/>
              </a:ext>
            </a:extLst>
          </p:cNvPr>
          <p:cNvGrpSpPr/>
          <p:nvPr/>
        </p:nvGrpSpPr>
        <p:grpSpPr>
          <a:xfrm>
            <a:off x="5025263" y="3005525"/>
            <a:ext cx="1377720" cy="250200"/>
            <a:chOff x="5025263" y="3005525"/>
            <a:chExt cx="137772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513204-2AB7-BA33-37A9-BEE80A55132E}"/>
                    </a:ext>
                  </a:extLst>
                </p14:cNvPr>
                <p14:cNvContentPartPr/>
                <p14:nvPr/>
              </p14:nvContentPartPr>
              <p14:xfrm>
                <a:off x="5025263" y="3063845"/>
                <a:ext cx="1377720" cy="19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513204-2AB7-BA33-37A9-BEE80A5513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07263" y="3045845"/>
                  <a:ext cx="1413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666D196-EE9D-DEB5-6E75-82E461A0B7B6}"/>
                    </a:ext>
                  </a:extLst>
                </p14:cNvPr>
                <p14:cNvContentPartPr/>
                <p14:nvPr/>
              </p14:nvContentPartPr>
              <p14:xfrm>
                <a:off x="6197423" y="3005525"/>
                <a:ext cx="205560" cy="224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666D196-EE9D-DEB5-6E75-82E461A0B7B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79423" y="2987525"/>
                  <a:ext cx="241200" cy="26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226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7BDBFC-D698-A549-9722-D69927E2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4" r="40429" b="42977"/>
          <a:stretch/>
        </p:blipFill>
        <p:spPr>
          <a:xfrm>
            <a:off x="5410201" y="0"/>
            <a:ext cx="6781800" cy="6858000"/>
          </a:xfrm>
          <a:prstGeom prst="rect">
            <a:avLst/>
          </a:prstGeom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94EE490-ACBF-6EEB-AE3C-44731632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r="31033" b="899"/>
          <a:stretch/>
        </p:blipFill>
        <p:spPr>
          <a:xfrm>
            <a:off x="-1" y="2"/>
            <a:ext cx="5410201" cy="68579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47E1C7-DDD9-B766-B33C-09B6599BA8EA}"/>
              </a:ext>
            </a:extLst>
          </p:cNvPr>
          <p:cNvGrpSpPr/>
          <p:nvPr/>
        </p:nvGrpSpPr>
        <p:grpSpPr>
          <a:xfrm>
            <a:off x="763658" y="5743074"/>
            <a:ext cx="2536659" cy="632997"/>
            <a:chOff x="3966058" y="453366"/>
            <a:chExt cx="4548631" cy="11350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C2331B-954D-9E0D-04F2-C11438E02CD3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FEDB0E-F3A6-8CC3-9CB2-B6D96DE77646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3A1291-9211-7C27-E5FA-ADA957A903A7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855499" y="-35063"/>
                      <a:ext cx="4516566" cy="1286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369525" y="92138"/>
                      <a:ext cx="974034" cy="10266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8D332-25C9-02DD-0102-16350BEF714C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25" name="Picture 24" descr="Logo, icon&#10;&#10;Description automatically generated">
                <a:extLst>
                  <a:ext uri="{FF2B5EF4-FFF2-40B4-BE49-F238E27FC236}">
                    <a16:creationId xmlns:a16="http://schemas.microsoft.com/office/drawing/2014/main" id="{B53CEE02-A3A2-8ECD-56C4-555F709E5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1C58CE1-A6CA-3DFC-BF43-201606E3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DAA4857-6B5A-D48A-B26E-A058EB5C9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0" y="3613054"/>
            <a:ext cx="572578" cy="913226"/>
          </a:xfrm>
          <a:prstGeom prst="rect">
            <a:avLst/>
          </a:prstGeom>
        </p:spPr>
      </p:pic>
      <p:pic>
        <p:nvPicPr>
          <p:cNvPr id="32" name="Picture 3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55EAD53-4074-DC02-CF53-573645D9F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53" y="1303019"/>
            <a:ext cx="738151" cy="1048299"/>
          </a:xfrm>
          <a:prstGeom prst="rect">
            <a:avLst/>
          </a:prstGeom>
        </p:spPr>
      </p:pic>
      <p:pic>
        <p:nvPicPr>
          <p:cNvPr id="33" name="Picture 32" descr="Shape, polygon&#10;&#10;Description automatically generated">
            <a:extLst>
              <a:ext uri="{FF2B5EF4-FFF2-40B4-BE49-F238E27FC236}">
                <a16:creationId xmlns:a16="http://schemas.microsoft.com/office/drawing/2014/main" id="{5778C68F-98A1-BE2A-D8E5-F9CBA7361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68" y="4793241"/>
            <a:ext cx="821213" cy="1092795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861B8CA2-8E18-AE13-3911-811DD6D25D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5867043"/>
            <a:ext cx="1046071" cy="861857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AF640A3A-DF31-EC7F-131F-6A11AC527F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129100"/>
            <a:ext cx="738151" cy="9572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AEABCC2-0A23-0150-4B1C-F608A3A35050}"/>
                  </a:ext>
                </a:extLst>
              </p14:cNvPr>
              <p14:cNvContentPartPr/>
              <p14:nvPr/>
            </p14:nvContentPartPr>
            <p14:xfrm>
              <a:off x="259223" y="520805"/>
              <a:ext cx="4771440" cy="479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AEABCC2-0A23-0150-4B1C-F608A3A350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223" y="502805"/>
                <a:ext cx="4807080" cy="48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1226E1B-75EE-547C-A01B-B33CF17BE8A6}"/>
              </a:ext>
            </a:extLst>
          </p:cNvPr>
          <p:cNvGrpSpPr/>
          <p:nvPr/>
        </p:nvGrpSpPr>
        <p:grpSpPr>
          <a:xfrm>
            <a:off x="5025263" y="3005525"/>
            <a:ext cx="1377720" cy="250200"/>
            <a:chOff x="5025263" y="3005525"/>
            <a:chExt cx="137772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513204-2AB7-BA33-37A9-BEE80A55132E}"/>
                    </a:ext>
                  </a:extLst>
                </p14:cNvPr>
                <p14:cNvContentPartPr/>
                <p14:nvPr/>
              </p14:nvContentPartPr>
              <p14:xfrm>
                <a:off x="5025263" y="3063845"/>
                <a:ext cx="1377720" cy="19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513204-2AB7-BA33-37A9-BEE80A5513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07263" y="3045845"/>
                  <a:ext cx="1413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666D196-EE9D-DEB5-6E75-82E461A0B7B6}"/>
                    </a:ext>
                  </a:extLst>
                </p14:cNvPr>
                <p14:cNvContentPartPr/>
                <p14:nvPr/>
              </p14:nvContentPartPr>
              <p14:xfrm>
                <a:off x="6197423" y="3005525"/>
                <a:ext cx="205560" cy="224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666D196-EE9D-DEB5-6E75-82E461A0B7B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79423" y="2987525"/>
                  <a:ext cx="241200" cy="26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583CC9-ECD1-6E1D-D98B-4F912EFCE791}"/>
                  </a:ext>
                </a:extLst>
              </p14:cNvPr>
              <p14:cNvContentPartPr/>
              <p14:nvPr/>
            </p14:nvContentPartPr>
            <p14:xfrm>
              <a:off x="1084703" y="3549125"/>
              <a:ext cx="1596240" cy="781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583CC9-ECD1-6E1D-D98B-4F912EFCE79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7063" y="3531485"/>
                <a:ext cx="1631880" cy="81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EBF322A-D4B1-4162-6F06-067003D5FC4E}"/>
              </a:ext>
            </a:extLst>
          </p:cNvPr>
          <p:cNvGrpSpPr/>
          <p:nvPr/>
        </p:nvGrpSpPr>
        <p:grpSpPr>
          <a:xfrm>
            <a:off x="2805143" y="3648845"/>
            <a:ext cx="3714480" cy="387720"/>
            <a:chOff x="2805143" y="3648845"/>
            <a:chExt cx="371448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DE1D0EF-9F0B-4F18-6558-839DDBE787CF}"/>
                    </a:ext>
                  </a:extLst>
                </p14:cNvPr>
                <p14:cNvContentPartPr/>
                <p14:nvPr/>
              </p14:nvContentPartPr>
              <p14:xfrm>
                <a:off x="2805143" y="3740285"/>
                <a:ext cx="3696840" cy="296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DE1D0EF-9F0B-4F18-6558-839DDBE787C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87143" y="3722285"/>
                  <a:ext cx="37324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2481D6-A562-000B-F7A6-8C87740FEEDF}"/>
                    </a:ext>
                  </a:extLst>
                </p14:cNvPr>
                <p14:cNvContentPartPr/>
                <p14:nvPr/>
              </p14:nvContentPartPr>
              <p14:xfrm>
                <a:off x="6322703" y="3648845"/>
                <a:ext cx="196920" cy="328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2481D6-A562-000B-F7A6-8C87740FEE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04703" y="3631205"/>
                  <a:ext cx="23256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0B40B1C-7E8A-1EA7-79E3-B631B518DE99}"/>
                  </a:ext>
                </a:extLst>
              </p14:cNvPr>
              <p14:cNvContentPartPr/>
              <p14:nvPr/>
            </p14:nvContentPartPr>
            <p14:xfrm>
              <a:off x="9277583" y="4151045"/>
              <a:ext cx="1540800" cy="77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0B40B1C-7E8A-1EA7-79E3-B631B518DE9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59943" y="4133045"/>
                <a:ext cx="157644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33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7BDBFC-D698-A549-9722-D69927E2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4" r="40429" b="19297"/>
          <a:stretch/>
        </p:blipFill>
        <p:spPr>
          <a:xfrm>
            <a:off x="5410201" y="0"/>
            <a:ext cx="6781800" cy="6858000"/>
          </a:xfrm>
          <a:prstGeom prst="rect">
            <a:avLst/>
          </a:prstGeom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94EE490-ACBF-6EEB-AE3C-44731632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r="31033" b="899"/>
          <a:stretch/>
        </p:blipFill>
        <p:spPr>
          <a:xfrm>
            <a:off x="-1" y="2"/>
            <a:ext cx="5410201" cy="68579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47E1C7-DDD9-B766-B33C-09B6599BA8EA}"/>
              </a:ext>
            </a:extLst>
          </p:cNvPr>
          <p:cNvGrpSpPr/>
          <p:nvPr/>
        </p:nvGrpSpPr>
        <p:grpSpPr>
          <a:xfrm>
            <a:off x="763658" y="5743074"/>
            <a:ext cx="2536659" cy="632997"/>
            <a:chOff x="3966058" y="453366"/>
            <a:chExt cx="4548631" cy="11350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C2331B-954D-9E0D-04F2-C11438E02CD3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FEDB0E-F3A6-8CC3-9CB2-B6D96DE77646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3A1291-9211-7C27-E5FA-ADA957A903A7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855499" y="-35063"/>
                      <a:ext cx="4516566" cy="1286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369525" y="92138"/>
                      <a:ext cx="974034" cy="10266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8D332-25C9-02DD-0102-16350BEF714C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25" name="Picture 24" descr="Logo, icon&#10;&#10;Description automatically generated">
                <a:extLst>
                  <a:ext uri="{FF2B5EF4-FFF2-40B4-BE49-F238E27FC236}">
                    <a16:creationId xmlns:a16="http://schemas.microsoft.com/office/drawing/2014/main" id="{B53CEE02-A3A2-8ECD-56C4-555F709E5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1C58CE1-A6CA-3DFC-BF43-201606E3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DAA4857-6B5A-D48A-B26E-A058EB5C9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0" y="3613054"/>
            <a:ext cx="572578" cy="913226"/>
          </a:xfrm>
          <a:prstGeom prst="rect">
            <a:avLst/>
          </a:prstGeom>
        </p:spPr>
      </p:pic>
      <p:pic>
        <p:nvPicPr>
          <p:cNvPr id="32" name="Picture 3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55EAD53-4074-DC02-CF53-573645D9F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53" y="1303019"/>
            <a:ext cx="738151" cy="1048299"/>
          </a:xfrm>
          <a:prstGeom prst="rect">
            <a:avLst/>
          </a:prstGeom>
        </p:spPr>
      </p:pic>
      <p:pic>
        <p:nvPicPr>
          <p:cNvPr id="33" name="Picture 32" descr="Shape, polygon&#10;&#10;Description automatically generated">
            <a:extLst>
              <a:ext uri="{FF2B5EF4-FFF2-40B4-BE49-F238E27FC236}">
                <a16:creationId xmlns:a16="http://schemas.microsoft.com/office/drawing/2014/main" id="{5778C68F-98A1-BE2A-D8E5-F9CBA7361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68" y="4793241"/>
            <a:ext cx="821213" cy="1092795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861B8CA2-8E18-AE13-3911-811DD6D25D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5867043"/>
            <a:ext cx="1046071" cy="861857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AF640A3A-DF31-EC7F-131F-6A11AC527F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129100"/>
            <a:ext cx="738151" cy="95728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786E0-FD51-E3E8-36C4-300928D8DF58}"/>
              </a:ext>
            </a:extLst>
          </p:cNvPr>
          <p:cNvGrpSpPr/>
          <p:nvPr/>
        </p:nvGrpSpPr>
        <p:grpSpPr>
          <a:xfrm>
            <a:off x="5444303" y="1165925"/>
            <a:ext cx="3295800" cy="729000"/>
            <a:chOff x="5444303" y="1165925"/>
            <a:chExt cx="329580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3908C8-1827-58A9-8F62-E87B831017A0}"/>
                    </a:ext>
                  </a:extLst>
                </p14:cNvPr>
                <p14:cNvContentPartPr/>
                <p14:nvPr/>
              </p14:nvContentPartPr>
              <p14:xfrm>
                <a:off x="5444303" y="1581365"/>
                <a:ext cx="802800" cy="2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3908C8-1827-58A9-8F62-E87B831017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26303" y="1563365"/>
                  <a:ext cx="838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34D6AC-7911-728F-0482-84809E8D59F7}"/>
                    </a:ext>
                  </a:extLst>
                </p14:cNvPr>
                <p14:cNvContentPartPr/>
                <p14:nvPr/>
              </p14:nvContentPartPr>
              <p14:xfrm>
                <a:off x="6028943" y="1496045"/>
                <a:ext cx="199080" cy="249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34D6AC-7911-728F-0482-84809E8D59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11303" y="1478405"/>
                  <a:ext cx="234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7A3B83D-C524-46F6-71F5-A4260DFF107A}"/>
                    </a:ext>
                  </a:extLst>
                </p14:cNvPr>
                <p14:cNvContentPartPr/>
                <p14:nvPr/>
              </p14:nvContentPartPr>
              <p14:xfrm>
                <a:off x="6475703" y="1165925"/>
                <a:ext cx="2264400" cy="729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7A3B83D-C524-46F6-71F5-A4260DFF10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58063" y="1148285"/>
                  <a:ext cx="2300040" cy="76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767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7BDBFC-D698-A549-9722-D69927E2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4" r="40429" b="19297"/>
          <a:stretch/>
        </p:blipFill>
        <p:spPr>
          <a:xfrm>
            <a:off x="5410201" y="0"/>
            <a:ext cx="6781800" cy="6858000"/>
          </a:xfrm>
          <a:prstGeom prst="rect">
            <a:avLst/>
          </a:prstGeom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94EE490-ACBF-6EEB-AE3C-44731632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r="31033" b="899"/>
          <a:stretch/>
        </p:blipFill>
        <p:spPr>
          <a:xfrm>
            <a:off x="-1" y="2"/>
            <a:ext cx="5410201" cy="68579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47E1C7-DDD9-B766-B33C-09B6599BA8EA}"/>
              </a:ext>
            </a:extLst>
          </p:cNvPr>
          <p:cNvGrpSpPr/>
          <p:nvPr/>
        </p:nvGrpSpPr>
        <p:grpSpPr>
          <a:xfrm>
            <a:off x="763658" y="5743074"/>
            <a:ext cx="2536659" cy="632997"/>
            <a:chOff x="3966058" y="453366"/>
            <a:chExt cx="4548631" cy="11350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C2331B-954D-9E0D-04F2-C11438E02CD3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FEDB0E-F3A6-8CC3-9CB2-B6D96DE77646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3A1291-9211-7C27-E5FA-ADA957A903A7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855499" y="-35063"/>
                      <a:ext cx="4516566" cy="1286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369525" y="92138"/>
                      <a:ext cx="974034" cy="10266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8D332-25C9-02DD-0102-16350BEF714C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25" name="Picture 24" descr="Logo, icon&#10;&#10;Description automatically generated">
                <a:extLst>
                  <a:ext uri="{FF2B5EF4-FFF2-40B4-BE49-F238E27FC236}">
                    <a16:creationId xmlns:a16="http://schemas.microsoft.com/office/drawing/2014/main" id="{B53CEE02-A3A2-8ECD-56C4-555F709E5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1C58CE1-A6CA-3DFC-BF43-201606E3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DAA4857-6B5A-D48A-B26E-A058EB5C9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0" y="3613054"/>
            <a:ext cx="572578" cy="913226"/>
          </a:xfrm>
          <a:prstGeom prst="rect">
            <a:avLst/>
          </a:prstGeom>
        </p:spPr>
      </p:pic>
      <p:pic>
        <p:nvPicPr>
          <p:cNvPr id="32" name="Picture 3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55EAD53-4074-DC02-CF53-573645D9F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53" y="1303019"/>
            <a:ext cx="738151" cy="1048299"/>
          </a:xfrm>
          <a:prstGeom prst="rect">
            <a:avLst/>
          </a:prstGeom>
        </p:spPr>
      </p:pic>
      <p:pic>
        <p:nvPicPr>
          <p:cNvPr id="33" name="Picture 32" descr="Shape, polygon&#10;&#10;Description automatically generated">
            <a:extLst>
              <a:ext uri="{FF2B5EF4-FFF2-40B4-BE49-F238E27FC236}">
                <a16:creationId xmlns:a16="http://schemas.microsoft.com/office/drawing/2014/main" id="{5778C68F-98A1-BE2A-D8E5-F9CBA7361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68" y="4793241"/>
            <a:ext cx="821213" cy="1092795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861B8CA2-8E18-AE13-3911-811DD6D25D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5867043"/>
            <a:ext cx="1046071" cy="861857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AF640A3A-DF31-EC7F-131F-6A11AC527F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129100"/>
            <a:ext cx="738151" cy="9572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06A180-4234-3779-8F15-0A8D27B75BC6}"/>
                  </a:ext>
                </a:extLst>
              </p14:cNvPr>
              <p14:cNvContentPartPr/>
              <p14:nvPr/>
            </p14:nvContentPartPr>
            <p14:xfrm>
              <a:off x="895703" y="2492885"/>
              <a:ext cx="3169080" cy="1373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06A180-4234-3779-8F15-0A8D27B75B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8063" y="2474885"/>
                <a:ext cx="3204720" cy="14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58C7A2-4E72-7B0D-EBD7-A0F684C45FEC}"/>
                  </a:ext>
                </a:extLst>
              </p14:cNvPr>
              <p14:cNvContentPartPr/>
              <p14:nvPr/>
            </p14:nvContentPartPr>
            <p14:xfrm>
              <a:off x="751703" y="1487405"/>
              <a:ext cx="536040" cy="406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58C7A2-4E72-7B0D-EBD7-A0F684C45F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4063" y="1469765"/>
                <a:ext cx="57168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C5410CB-CC95-835A-ED1C-133B00CF9936}"/>
                  </a:ext>
                </a:extLst>
              </p14:cNvPr>
              <p14:cNvContentPartPr/>
              <p14:nvPr/>
            </p14:nvContentPartPr>
            <p14:xfrm>
              <a:off x="6131543" y="90605"/>
              <a:ext cx="2379600" cy="1087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C5410CB-CC95-835A-ED1C-133B00CF993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13903" y="72605"/>
                <a:ext cx="2415240" cy="11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00DEF99-9413-9064-B15B-B25B379CA8AD}"/>
              </a:ext>
            </a:extLst>
          </p:cNvPr>
          <p:cNvGrpSpPr/>
          <p:nvPr/>
        </p:nvGrpSpPr>
        <p:grpSpPr>
          <a:xfrm>
            <a:off x="4046063" y="1185365"/>
            <a:ext cx="2302920" cy="1791360"/>
            <a:chOff x="4046063" y="1185365"/>
            <a:chExt cx="2302920" cy="179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7AAF28B-FEBA-B992-45FB-9A6E4EF8F772}"/>
                    </a:ext>
                  </a:extLst>
                </p14:cNvPr>
                <p14:cNvContentPartPr/>
                <p14:nvPr/>
              </p14:nvContentPartPr>
              <p14:xfrm>
                <a:off x="4046063" y="1185365"/>
                <a:ext cx="2295360" cy="1791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7AAF28B-FEBA-B992-45FB-9A6E4EF8F7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28423" y="1167365"/>
                  <a:ext cx="2331000" cy="18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EB1008-1CCC-CFBA-E99E-B08695FBF0BD}"/>
                    </a:ext>
                  </a:extLst>
                </p14:cNvPr>
                <p14:cNvContentPartPr/>
                <p14:nvPr/>
              </p14:nvContentPartPr>
              <p14:xfrm>
                <a:off x="6033983" y="1186445"/>
                <a:ext cx="315000" cy="292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EB1008-1CCC-CFBA-E99E-B08695FBF0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15983" y="1168805"/>
                  <a:ext cx="350640" cy="32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694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7BDBFC-D698-A549-9722-D69927E2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60" r="40429" b="-29"/>
          <a:stretch/>
        </p:blipFill>
        <p:spPr>
          <a:xfrm>
            <a:off x="5410201" y="0"/>
            <a:ext cx="6781800" cy="6858000"/>
          </a:xfrm>
          <a:prstGeom prst="rect">
            <a:avLst/>
          </a:prstGeom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94EE490-ACBF-6EEB-AE3C-44731632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r="31033" b="899"/>
          <a:stretch/>
        </p:blipFill>
        <p:spPr>
          <a:xfrm>
            <a:off x="-1" y="2"/>
            <a:ext cx="5410201" cy="68579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47E1C7-DDD9-B766-B33C-09B6599BA8EA}"/>
              </a:ext>
            </a:extLst>
          </p:cNvPr>
          <p:cNvGrpSpPr/>
          <p:nvPr/>
        </p:nvGrpSpPr>
        <p:grpSpPr>
          <a:xfrm>
            <a:off x="763658" y="5743074"/>
            <a:ext cx="2536659" cy="632997"/>
            <a:chOff x="3966058" y="453366"/>
            <a:chExt cx="4548631" cy="11350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C2331B-954D-9E0D-04F2-C11438E02CD3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FEDB0E-F3A6-8CC3-9CB2-B6D96DE77646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3A1291-9211-7C27-E5FA-ADA957A903A7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855499" y="-35063"/>
                      <a:ext cx="4516566" cy="1286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369525" y="92138"/>
                      <a:ext cx="974034" cy="10266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8D332-25C9-02DD-0102-16350BEF714C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25" name="Picture 24" descr="Logo, icon&#10;&#10;Description automatically generated">
                <a:extLst>
                  <a:ext uri="{FF2B5EF4-FFF2-40B4-BE49-F238E27FC236}">
                    <a16:creationId xmlns:a16="http://schemas.microsoft.com/office/drawing/2014/main" id="{B53CEE02-A3A2-8ECD-56C4-555F709E5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1C58CE1-A6CA-3DFC-BF43-201606E3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DAA4857-6B5A-D48A-B26E-A058EB5C9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0" y="3613054"/>
            <a:ext cx="572578" cy="913226"/>
          </a:xfrm>
          <a:prstGeom prst="rect">
            <a:avLst/>
          </a:prstGeom>
        </p:spPr>
      </p:pic>
      <p:pic>
        <p:nvPicPr>
          <p:cNvPr id="32" name="Picture 3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55EAD53-4074-DC02-CF53-573645D9F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53" y="1303019"/>
            <a:ext cx="738151" cy="1048299"/>
          </a:xfrm>
          <a:prstGeom prst="rect">
            <a:avLst/>
          </a:prstGeom>
        </p:spPr>
      </p:pic>
      <p:pic>
        <p:nvPicPr>
          <p:cNvPr id="33" name="Picture 32" descr="Shape, polygon&#10;&#10;Description automatically generated">
            <a:extLst>
              <a:ext uri="{FF2B5EF4-FFF2-40B4-BE49-F238E27FC236}">
                <a16:creationId xmlns:a16="http://schemas.microsoft.com/office/drawing/2014/main" id="{5778C68F-98A1-BE2A-D8E5-F9CBA7361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68" y="4793241"/>
            <a:ext cx="821213" cy="1092795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861B8CA2-8E18-AE13-3911-811DD6D25D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5867043"/>
            <a:ext cx="1046071" cy="861857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AF640A3A-DF31-EC7F-131F-6A11AC527F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129100"/>
            <a:ext cx="738151" cy="9572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1DA7D7-527F-A899-39BF-E005A3576B62}"/>
                  </a:ext>
                </a:extLst>
              </p14:cNvPr>
              <p14:cNvContentPartPr/>
              <p14:nvPr/>
            </p14:nvContentPartPr>
            <p14:xfrm>
              <a:off x="6162863" y="2417645"/>
              <a:ext cx="3772800" cy="1322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1DA7D7-527F-A899-39BF-E005A3576B6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44863" y="2400005"/>
                <a:ext cx="3808440" cy="13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18D2925-063F-EF2D-996B-FDCD1B5C22BC}"/>
              </a:ext>
            </a:extLst>
          </p:cNvPr>
          <p:cNvGrpSpPr/>
          <p:nvPr/>
        </p:nvGrpSpPr>
        <p:grpSpPr>
          <a:xfrm>
            <a:off x="3924383" y="3614285"/>
            <a:ext cx="2394000" cy="963720"/>
            <a:chOff x="3924383" y="3614285"/>
            <a:chExt cx="2394000" cy="9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034942-E2B5-B45C-3277-1D4E79EA0060}"/>
                    </a:ext>
                  </a:extLst>
                </p14:cNvPr>
                <p14:cNvContentPartPr/>
                <p14:nvPr/>
              </p14:nvContentPartPr>
              <p14:xfrm>
                <a:off x="3924383" y="3614285"/>
                <a:ext cx="2394000" cy="78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034942-E2B5-B45C-3277-1D4E79EA00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06383" y="3596285"/>
                  <a:ext cx="242964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3102AE5-BAF9-FF3A-20E4-250328AD31C7}"/>
                    </a:ext>
                  </a:extLst>
                </p14:cNvPr>
                <p14:cNvContentPartPr/>
                <p14:nvPr/>
              </p14:nvContentPartPr>
              <p14:xfrm>
                <a:off x="3924743" y="4233845"/>
                <a:ext cx="374400" cy="344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3102AE5-BAF9-FF3A-20E4-250328AD31C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07103" y="4216205"/>
                  <a:ext cx="41004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8CE949D-985F-7032-46D6-2D123A27DDAA}"/>
              </a:ext>
            </a:extLst>
          </p:cNvPr>
          <p:cNvGrpSpPr/>
          <p:nvPr/>
        </p:nvGrpSpPr>
        <p:grpSpPr>
          <a:xfrm>
            <a:off x="1463423" y="3593765"/>
            <a:ext cx="1083960" cy="1677960"/>
            <a:chOff x="1463423" y="3593765"/>
            <a:chExt cx="1083960" cy="167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243C0C-DA4B-E3F9-A773-9A635B008E40}"/>
                    </a:ext>
                  </a:extLst>
                </p14:cNvPr>
                <p14:cNvContentPartPr/>
                <p14:nvPr/>
              </p14:nvContentPartPr>
              <p14:xfrm>
                <a:off x="1940063" y="4122245"/>
                <a:ext cx="607320" cy="1149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243C0C-DA4B-E3F9-A773-9A635B008E4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22063" y="4104605"/>
                  <a:ext cx="64296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EB4CBF-381F-D99C-7820-14E577814B40}"/>
                    </a:ext>
                  </a:extLst>
                </p14:cNvPr>
                <p14:cNvContentPartPr/>
                <p14:nvPr/>
              </p14:nvContentPartPr>
              <p14:xfrm>
                <a:off x="1894703" y="4101365"/>
                <a:ext cx="28440" cy="48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EB4CBF-381F-D99C-7820-14E577814B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76703" y="4083365"/>
                  <a:ext cx="64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7FFC3B-779D-3562-768D-3AB648D23724}"/>
                    </a:ext>
                  </a:extLst>
                </p14:cNvPr>
                <p14:cNvContentPartPr/>
                <p14:nvPr/>
              </p14:nvContentPartPr>
              <p14:xfrm>
                <a:off x="1894703" y="4101365"/>
                <a:ext cx="33840" cy="381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7FFC3B-779D-3562-768D-3AB648D237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76703" y="4083365"/>
                  <a:ext cx="694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D9F788-AE3F-F511-FCEA-9CFAFF9E851D}"/>
                    </a:ext>
                  </a:extLst>
                </p14:cNvPr>
                <p14:cNvContentPartPr/>
                <p14:nvPr/>
              </p14:nvContentPartPr>
              <p14:xfrm>
                <a:off x="1949783" y="4163285"/>
                <a:ext cx="319680" cy="160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D9F788-AE3F-F511-FCEA-9CFAFF9E85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32143" y="4145285"/>
                  <a:ext cx="355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299DF9-8BBA-62C6-D4E7-D3DCC826E58E}"/>
                    </a:ext>
                  </a:extLst>
                </p14:cNvPr>
                <p14:cNvContentPartPr/>
                <p14:nvPr/>
              </p14:nvContentPartPr>
              <p14:xfrm>
                <a:off x="1746023" y="3896525"/>
                <a:ext cx="251280" cy="227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299DF9-8BBA-62C6-D4E7-D3DCC826E5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28023" y="3878885"/>
                  <a:ext cx="286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F97735-0AB2-C861-B0EB-C7FA7F8C92BE}"/>
                    </a:ext>
                  </a:extLst>
                </p14:cNvPr>
                <p14:cNvContentPartPr/>
                <p14:nvPr/>
              </p14:nvContentPartPr>
              <p14:xfrm>
                <a:off x="1920263" y="3593765"/>
                <a:ext cx="122040" cy="217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F97735-0AB2-C861-B0EB-C7FA7F8C92B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02623" y="3575765"/>
                  <a:ext cx="157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0A4D4C-2F01-A222-6422-5351B5116E14}"/>
                    </a:ext>
                  </a:extLst>
                </p14:cNvPr>
                <p14:cNvContentPartPr/>
                <p14:nvPr/>
              </p14:nvContentPartPr>
              <p14:xfrm>
                <a:off x="2089823" y="3836045"/>
                <a:ext cx="212760" cy="74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0A4D4C-2F01-A222-6422-5351B5116E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72183" y="3818045"/>
                  <a:ext cx="248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8629B7-D6E6-D7FC-AE5D-42A7931C9997}"/>
                    </a:ext>
                  </a:extLst>
                </p14:cNvPr>
                <p14:cNvContentPartPr/>
                <p14:nvPr/>
              </p14:nvContentPartPr>
              <p14:xfrm>
                <a:off x="2119343" y="4075805"/>
                <a:ext cx="135360" cy="19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8629B7-D6E6-D7FC-AE5D-42A7931C99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01703" y="4058165"/>
                  <a:ext cx="171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3DF797-8259-8033-5F4A-877EBCD98291}"/>
                    </a:ext>
                  </a:extLst>
                </p14:cNvPr>
                <p14:cNvContentPartPr/>
                <p14:nvPr/>
              </p14:nvContentPartPr>
              <p14:xfrm>
                <a:off x="1706423" y="4228445"/>
                <a:ext cx="56880" cy="99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3DF797-8259-8033-5F4A-877EBCD982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88783" y="4210445"/>
                  <a:ext cx="92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0FA1EA-9942-8E15-3D54-F7F1F376CCDE}"/>
                    </a:ext>
                  </a:extLst>
                </p14:cNvPr>
                <p14:cNvContentPartPr/>
                <p14:nvPr/>
              </p14:nvContentPartPr>
              <p14:xfrm>
                <a:off x="1463423" y="4057085"/>
                <a:ext cx="196920" cy="22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0FA1EA-9942-8E15-3D54-F7F1F376CC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5423" y="4039085"/>
                  <a:ext cx="232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2354EE-62FC-5167-D2D5-958E8265E538}"/>
                    </a:ext>
                  </a:extLst>
                </p14:cNvPr>
                <p14:cNvContentPartPr/>
                <p14:nvPr/>
              </p14:nvContentPartPr>
              <p14:xfrm>
                <a:off x="1556663" y="3718685"/>
                <a:ext cx="115920" cy="142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2354EE-62FC-5167-D2D5-958E8265E5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8663" y="3700685"/>
                  <a:ext cx="151560" cy="17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3447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7BDBFC-D698-A549-9722-D69927E2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60" r="40429" b="-29"/>
          <a:stretch/>
        </p:blipFill>
        <p:spPr>
          <a:xfrm>
            <a:off x="5410201" y="0"/>
            <a:ext cx="6781800" cy="6858000"/>
          </a:xfrm>
          <a:prstGeom prst="rect">
            <a:avLst/>
          </a:prstGeom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94EE490-ACBF-6EEB-AE3C-44731632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r="31033" b="899"/>
          <a:stretch/>
        </p:blipFill>
        <p:spPr>
          <a:xfrm>
            <a:off x="-1" y="2"/>
            <a:ext cx="5410201" cy="68579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47E1C7-DDD9-B766-B33C-09B6599BA8EA}"/>
              </a:ext>
            </a:extLst>
          </p:cNvPr>
          <p:cNvGrpSpPr/>
          <p:nvPr/>
        </p:nvGrpSpPr>
        <p:grpSpPr>
          <a:xfrm>
            <a:off x="763658" y="5743074"/>
            <a:ext cx="2536659" cy="632997"/>
            <a:chOff x="3966058" y="453366"/>
            <a:chExt cx="4548631" cy="11350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C2331B-954D-9E0D-04F2-C11438E02CD3}"/>
                </a:ext>
              </a:extLst>
            </p:cNvPr>
            <p:cNvGrpSpPr/>
            <p:nvPr/>
          </p:nvGrpSpPr>
          <p:grpSpPr>
            <a:xfrm>
              <a:off x="3966058" y="453366"/>
              <a:ext cx="4548631" cy="1135065"/>
              <a:chOff x="1655248" y="2221400"/>
              <a:chExt cx="4548631" cy="11350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FEDB0E-F3A6-8CC3-9CB2-B6D96DE77646}"/>
                  </a:ext>
                </a:extLst>
              </p:cNvPr>
              <p:cNvSpPr/>
              <p:nvPr/>
            </p:nvSpPr>
            <p:spPr>
              <a:xfrm>
                <a:off x="1655248" y="2297955"/>
                <a:ext cx="3985898" cy="1058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3A1291-9211-7C27-E5FA-ADA957A903A7}"/>
                  </a:ext>
                </a:extLst>
              </p:cNvPr>
              <p:cNvGrpSpPr/>
              <p:nvPr/>
            </p:nvGrpSpPr>
            <p:grpSpPr>
              <a:xfrm>
                <a:off x="1655248" y="2221400"/>
                <a:ext cx="4548631" cy="1135065"/>
                <a:chOff x="3962367" y="71165"/>
                <a:chExt cx="4303440" cy="107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2367" y="71165"/>
                    <a:ext cx="4303440" cy="10738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E2585C5-1D96-912B-5C3E-C2FAF2300D99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855499" y="-35063"/>
                      <a:ext cx="4516566" cy="1286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6327" y="198950"/>
                    <a:ext cx="761040" cy="81360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C46A2DD7-3279-81B8-B649-A25175D866CA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369525" y="92138"/>
                      <a:ext cx="974034" cy="10266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8D332-25C9-02DD-0102-16350BEF714C}"/>
                </a:ext>
              </a:extLst>
            </p:cNvPr>
            <p:cNvGrpSpPr/>
            <p:nvPr/>
          </p:nvGrpSpPr>
          <p:grpSpPr>
            <a:xfrm>
              <a:off x="4176678" y="491172"/>
              <a:ext cx="4127390" cy="1059453"/>
              <a:chOff x="3127268" y="102715"/>
              <a:chExt cx="4127390" cy="1059453"/>
            </a:xfrm>
          </p:grpSpPr>
          <p:pic>
            <p:nvPicPr>
              <p:cNvPr id="25" name="Picture 24" descr="Logo, icon&#10;&#10;Description automatically generated">
                <a:extLst>
                  <a:ext uri="{FF2B5EF4-FFF2-40B4-BE49-F238E27FC236}">
                    <a16:creationId xmlns:a16="http://schemas.microsoft.com/office/drawing/2014/main" id="{B53CEE02-A3A2-8ECD-56C4-555F709E5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391" y="344455"/>
                <a:ext cx="587267" cy="58726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1C58CE1-A6CA-3DFC-BF43-201606E3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7268" y="102715"/>
                <a:ext cx="3540123" cy="1059453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DAA4857-6B5A-D48A-B26E-A058EB5C9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0" y="3613054"/>
            <a:ext cx="572578" cy="913226"/>
          </a:xfrm>
          <a:prstGeom prst="rect">
            <a:avLst/>
          </a:prstGeom>
        </p:spPr>
      </p:pic>
      <p:pic>
        <p:nvPicPr>
          <p:cNvPr id="32" name="Picture 3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55EAD53-4074-DC02-CF53-573645D9F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53" y="1303019"/>
            <a:ext cx="738151" cy="1048299"/>
          </a:xfrm>
          <a:prstGeom prst="rect">
            <a:avLst/>
          </a:prstGeom>
        </p:spPr>
      </p:pic>
      <p:pic>
        <p:nvPicPr>
          <p:cNvPr id="33" name="Picture 32" descr="Shape, polygon&#10;&#10;Description automatically generated">
            <a:extLst>
              <a:ext uri="{FF2B5EF4-FFF2-40B4-BE49-F238E27FC236}">
                <a16:creationId xmlns:a16="http://schemas.microsoft.com/office/drawing/2014/main" id="{5778C68F-98A1-BE2A-D8E5-F9CBA7361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68" y="4793241"/>
            <a:ext cx="821213" cy="1092795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861B8CA2-8E18-AE13-3911-811DD6D25D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5867043"/>
            <a:ext cx="1046071" cy="861857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AF640A3A-DF31-EC7F-131F-6A11AC527F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33" y="129100"/>
            <a:ext cx="738151" cy="9572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62E240-CE77-5BEE-ABEF-490FD56C861F}"/>
                  </a:ext>
                </a:extLst>
              </p14:cNvPr>
              <p14:cNvContentPartPr/>
              <p14:nvPr/>
            </p14:nvContentPartPr>
            <p14:xfrm>
              <a:off x="6549863" y="3599525"/>
              <a:ext cx="5654160" cy="1480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62E240-CE77-5BEE-ABEF-490FD56C86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31863" y="3581885"/>
                <a:ext cx="5689800" cy="151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F44CA33-7DFA-9A6A-8C3E-07B5340B1EA9}"/>
              </a:ext>
            </a:extLst>
          </p:cNvPr>
          <p:cNvGrpSpPr/>
          <p:nvPr/>
        </p:nvGrpSpPr>
        <p:grpSpPr>
          <a:xfrm>
            <a:off x="3780743" y="3797885"/>
            <a:ext cx="2694600" cy="660960"/>
            <a:chOff x="3780743" y="3797885"/>
            <a:chExt cx="2694600" cy="66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F93B6F-8713-37E6-0076-05FD5256C2DD}"/>
                    </a:ext>
                  </a:extLst>
                </p14:cNvPr>
                <p14:cNvContentPartPr/>
                <p14:nvPr/>
              </p14:nvContentPartPr>
              <p14:xfrm>
                <a:off x="3794063" y="3797885"/>
                <a:ext cx="2681280" cy="554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F93B6F-8713-37E6-0076-05FD5256C2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76423" y="3779885"/>
                  <a:ext cx="271692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EDD80C-4B05-5E89-44AC-F014F8C31D01}"/>
                    </a:ext>
                  </a:extLst>
                </p14:cNvPr>
                <p14:cNvContentPartPr/>
                <p14:nvPr/>
              </p14:nvContentPartPr>
              <p14:xfrm>
                <a:off x="3780743" y="4139885"/>
                <a:ext cx="329760" cy="318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EDD80C-4B05-5E89-44AC-F014F8C31D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62743" y="4122245"/>
                  <a:ext cx="365400" cy="35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540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49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More sugar thin</vt:lpstr>
      <vt:lpstr>Calibri</vt:lpstr>
      <vt:lpstr>Mansalva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Badrus Sulaiman</dc:creator>
  <cp:lastModifiedBy>Badrus Sulaiman</cp:lastModifiedBy>
  <cp:revision>10</cp:revision>
  <dcterms:created xsi:type="dcterms:W3CDTF">2023-04-13T00:25:35Z</dcterms:created>
  <dcterms:modified xsi:type="dcterms:W3CDTF">2023-04-14T06:16:54Z</dcterms:modified>
</cp:coreProperties>
</file>